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2c9274f6d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23c3a8c0e4f87"/>
  </p:sldMasterIdLst>
  <p:sldIdLst>
    <p:sldId xmlns:r="http://schemas.openxmlformats.org/officeDocument/2006/relationships" id="256" r:id="R04073030061b41b2"/>
    <p:sldId xmlns:r="http://schemas.openxmlformats.org/officeDocument/2006/relationships" id="257" r:id="R3e6ddb27b55d48c1"/>
    <p:sldId xmlns:r="http://schemas.openxmlformats.org/officeDocument/2006/relationships" id="258" r:id="R817d956f80184da9"/>
    <p:sldId xmlns:r="http://schemas.openxmlformats.org/officeDocument/2006/relationships" id="259" r:id="Rd8009f173c1f4fa4"/>
    <p:sldId xmlns:r="http://schemas.openxmlformats.org/officeDocument/2006/relationships" id="260" r:id="R80807d6788224008"/>
    <p:sldId xmlns:r="http://schemas.openxmlformats.org/officeDocument/2006/relationships" id="261" r:id="R16d49582aab4409c"/>
    <p:sldId xmlns:r="http://schemas.openxmlformats.org/officeDocument/2006/relationships" id="262" r:id="Rcf08d70faf36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23c3a8c0e4f87" /><Relationship Type="http://schemas.openxmlformats.org/officeDocument/2006/relationships/slide" Target="/ppt/slides/slide1.xml" Id="R04073030061b41b2" /><Relationship Type="http://schemas.openxmlformats.org/officeDocument/2006/relationships/slide" Target="/ppt/slides/slide2.xml" Id="R3e6ddb27b55d48c1" /><Relationship Type="http://schemas.openxmlformats.org/officeDocument/2006/relationships/slide" Target="/ppt/slides/slide3.xml" Id="R817d956f80184da9" /><Relationship Type="http://schemas.openxmlformats.org/officeDocument/2006/relationships/slide" Target="/ppt/slides/slide4.xml" Id="Rd8009f173c1f4fa4" /><Relationship Type="http://schemas.openxmlformats.org/officeDocument/2006/relationships/slide" Target="/ppt/slides/slide5.xml" Id="R80807d6788224008" /><Relationship Type="http://schemas.openxmlformats.org/officeDocument/2006/relationships/slide" Target="/ppt/slides/slide6.xml" Id="R16d49582aab4409c" /><Relationship Type="http://schemas.openxmlformats.org/officeDocument/2006/relationships/slide" Target="/ppt/slides/slide7.xml" Id="Rcf08d70faf36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3842a94ae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1c8eeb9d4dbe" /><Relationship Type="http://schemas.openxmlformats.org/officeDocument/2006/relationships/theme" Target="/ppt/slideMasters/theme/theme1.xml" Id="R079ef2a62f36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d1c8eeb9d4d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953344385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55bb4e363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8dfe512d6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b3ad95f3a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8e239c9ce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2d3f69010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83a81e5a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