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4019d1a663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f1c21464e442f"/>
  </p:sldMasterIdLst>
  <p:sldIdLst>
    <p:sldId xmlns:r="http://schemas.openxmlformats.org/officeDocument/2006/relationships" id="256" r:id="Rc1ceb945202946c9"/>
    <p:sldId xmlns:r="http://schemas.openxmlformats.org/officeDocument/2006/relationships" id="257" r:id="R4d3686cf9025449a"/>
    <p:sldId xmlns:r="http://schemas.openxmlformats.org/officeDocument/2006/relationships" id="258" r:id="Rac7853ade20b4448"/>
    <p:sldId xmlns:r="http://schemas.openxmlformats.org/officeDocument/2006/relationships" id="259" r:id="Rfe6668486ff74f38"/>
    <p:sldId xmlns:r="http://schemas.openxmlformats.org/officeDocument/2006/relationships" id="260" r:id="R3b552952f2f5475f"/>
    <p:sldId xmlns:r="http://schemas.openxmlformats.org/officeDocument/2006/relationships" id="261" r:id="Rd78781880946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f1c21464e442f" /><Relationship Type="http://schemas.openxmlformats.org/officeDocument/2006/relationships/slide" Target="/ppt/slides/slide1.xml" Id="Rc1ceb945202946c9" /><Relationship Type="http://schemas.openxmlformats.org/officeDocument/2006/relationships/slide" Target="/ppt/slides/slide2.xml" Id="R4d3686cf9025449a" /><Relationship Type="http://schemas.openxmlformats.org/officeDocument/2006/relationships/slide" Target="/ppt/slides/slide3.xml" Id="Rac7853ade20b4448" /><Relationship Type="http://schemas.openxmlformats.org/officeDocument/2006/relationships/slide" Target="/ppt/slides/slide4.xml" Id="Rfe6668486ff74f38" /><Relationship Type="http://schemas.openxmlformats.org/officeDocument/2006/relationships/slide" Target="/ppt/slides/slide5.xml" Id="R3b552952f2f5475f" /><Relationship Type="http://schemas.openxmlformats.org/officeDocument/2006/relationships/slide" Target="/ppt/slides/slide6.xml" Id="Rd78781880946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58b708b55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a79c69fed4266" /><Relationship Type="http://schemas.openxmlformats.org/officeDocument/2006/relationships/theme" Target="/ppt/slideMasters/theme/theme1.xml" Id="Rd305ce241546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a79c69fed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842872847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19c118e714c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47ea90ff4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1b465b5fc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1f446ce97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49ef9d606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