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ffba7918b24b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b9b20db3044512"/>
  </p:sldMasterIdLst>
  <p:sldIdLst>
    <p:sldId xmlns:r="http://schemas.openxmlformats.org/officeDocument/2006/relationships" id="256" r:id="Rb4fb2e1283d84807"/>
    <p:sldId xmlns:r="http://schemas.openxmlformats.org/officeDocument/2006/relationships" id="257" r:id="R4799e00c1bc24a7d"/>
    <p:sldId xmlns:r="http://schemas.openxmlformats.org/officeDocument/2006/relationships" id="258" r:id="Ra968f90cb51b4e57"/>
    <p:sldId xmlns:r="http://schemas.openxmlformats.org/officeDocument/2006/relationships" id="259" r:id="Rd5d4e14cee91484c"/>
    <p:sldId xmlns:r="http://schemas.openxmlformats.org/officeDocument/2006/relationships" id="260" r:id="Ra17557f36ef14e7a"/>
    <p:sldId xmlns:r="http://schemas.openxmlformats.org/officeDocument/2006/relationships" id="261" r:id="R7a637bc445234524"/>
    <p:sldId xmlns:r="http://schemas.openxmlformats.org/officeDocument/2006/relationships" id="262" r:id="Rc4eb6dc4735848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b9b20db3044512" /><Relationship Type="http://schemas.openxmlformats.org/officeDocument/2006/relationships/slide" Target="/ppt/slides/slide1.xml" Id="Rb4fb2e1283d84807" /><Relationship Type="http://schemas.openxmlformats.org/officeDocument/2006/relationships/slide" Target="/ppt/slides/slide2.xml" Id="R4799e00c1bc24a7d" /><Relationship Type="http://schemas.openxmlformats.org/officeDocument/2006/relationships/slide" Target="/ppt/slides/slide3.xml" Id="Ra968f90cb51b4e57" /><Relationship Type="http://schemas.openxmlformats.org/officeDocument/2006/relationships/slide" Target="/ppt/slides/slide4.xml" Id="Rd5d4e14cee91484c" /><Relationship Type="http://schemas.openxmlformats.org/officeDocument/2006/relationships/slide" Target="/ppt/slides/slide5.xml" Id="Ra17557f36ef14e7a" /><Relationship Type="http://schemas.openxmlformats.org/officeDocument/2006/relationships/slide" Target="/ppt/slides/slide6.xml" Id="R7a637bc445234524" /><Relationship Type="http://schemas.openxmlformats.org/officeDocument/2006/relationships/slide" Target="/ppt/slides/slide7.xml" Id="Rc4eb6dc4735848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19ca261c6546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9418abc634feb" /><Relationship Type="http://schemas.openxmlformats.org/officeDocument/2006/relationships/theme" Target="/ppt/slideMasters/theme/theme1.xml" Id="Rdff8a4c1ec694e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09418abc634f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f2e1a1733049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a63b096be542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92b02f2124b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fca01a6344f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89947a3ba449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ef79a529e48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89d74a2554b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NORRØNA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NORRØNA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NORRØNA FINANS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NORRØNA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NORRØNA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NORRØNA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7 337 936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4 662 866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6 486 921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38 973 253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49 549 192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NORRØNA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BØE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INVESTIX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NORRØNA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Hjalmar Johansens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4019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82 60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981 965 027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NORRØNA FINANS AS</a:t>
            </a:r>
          </a:p>
        </p:txBody>
      </p:sp>
    </p:spTree>
  </p:cSld>
  <p:clrMapOvr>
    <a:masterClrMapping xmlns:a="http://schemas.openxmlformats.org/drawingml/2006/main"/>
  </p:clrMapOvr>
</p:sld>
</file>