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f5d312e1b4d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30827d1d8c4620"/>
  </p:sldMasterIdLst>
  <p:sldIdLst>
    <p:sldId xmlns:r="http://schemas.openxmlformats.org/officeDocument/2006/relationships" id="256" r:id="R21d89a0af41b457f"/>
    <p:sldId xmlns:r="http://schemas.openxmlformats.org/officeDocument/2006/relationships" id="257" r:id="Rcb6ef1d077744a53"/>
    <p:sldId xmlns:r="http://schemas.openxmlformats.org/officeDocument/2006/relationships" id="258" r:id="R663eb7abbffa4c1c"/>
    <p:sldId xmlns:r="http://schemas.openxmlformats.org/officeDocument/2006/relationships" id="259" r:id="R4712b284e42049db"/>
    <p:sldId xmlns:r="http://schemas.openxmlformats.org/officeDocument/2006/relationships" id="260" r:id="Raf0732b8979d4f78"/>
    <p:sldId xmlns:r="http://schemas.openxmlformats.org/officeDocument/2006/relationships" id="261" r:id="R9bf11677f7504929"/>
    <p:sldId xmlns:r="http://schemas.openxmlformats.org/officeDocument/2006/relationships" id="262" r:id="R607ca576a09940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0827d1d8c4620" /><Relationship Type="http://schemas.openxmlformats.org/officeDocument/2006/relationships/slide" Target="/ppt/slides/slide1.xml" Id="R21d89a0af41b457f" /><Relationship Type="http://schemas.openxmlformats.org/officeDocument/2006/relationships/slide" Target="/ppt/slides/slide2.xml" Id="Rcb6ef1d077744a53" /><Relationship Type="http://schemas.openxmlformats.org/officeDocument/2006/relationships/slide" Target="/ppt/slides/slide3.xml" Id="R663eb7abbffa4c1c" /><Relationship Type="http://schemas.openxmlformats.org/officeDocument/2006/relationships/slide" Target="/ppt/slides/slide4.xml" Id="R4712b284e42049db" /><Relationship Type="http://schemas.openxmlformats.org/officeDocument/2006/relationships/slide" Target="/ppt/slides/slide5.xml" Id="Raf0732b8979d4f78" /><Relationship Type="http://schemas.openxmlformats.org/officeDocument/2006/relationships/slide" Target="/ppt/slides/slide6.xml" Id="R9bf11677f7504929" /><Relationship Type="http://schemas.openxmlformats.org/officeDocument/2006/relationships/slide" Target="/ppt/slides/slide7.xml" Id="R607ca576a09940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f5d9c35ee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5e103c5434054" /><Relationship Type="http://schemas.openxmlformats.org/officeDocument/2006/relationships/theme" Target="/ppt/slideMasters/theme/theme1.xml" Id="R776a7ceef2c844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5e103c543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4affa25694e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be8a58f3e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9a81ec4c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0d4f1d8ab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2e360e59b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e6f31e67c49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135ee648a4f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HOLDING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HOLDING REGNSKAP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32 023 148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1 367 282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4 840 144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11 832 182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Hovinmovegen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92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sp1regnskap@sp1.no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981 951 840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REGNSKAP AS</a:t>
            </a:r>
          </a:p>
        </p:txBody>
      </p:sp>
    </p:spTree>
  </p:cSld>
  <p:clrMapOvr>
    <a:masterClrMapping xmlns:a="http://schemas.openxmlformats.org/drawingml/2006/main"/>
  </p:clrMapOvr>
</p:sld>
</file>