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2e0843584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ddd7a26574748"/>
  </p:sldMasterIdLst>
  <p:sldIdLst>
    <p:sldId xmlns:r="http://schemas.openxmlformats.org/officeDocument/2006/relationships" id="256" r:id="R7aa5eee82409495c"/>
    <p:sldId xmlns:r="http://schemas.openxmlformats.org/officeDocument/2006/relationships" id="257" r:id="Rfab76a09b2e04efa"/>
    <p:sldId xmlns:r="http://schemas.openxmlformats.org/officeDocument/2006/relationships" id="258" r:id="Rfbf40c8157e0472c"/>
    <p:sldId xmlns:r="http://schemas.openxmlformats.org/officeDocument/2006/relationships" id="259" r:id="R80cca20185354b28"/>
    <p:sldId xmlns:r="http://schemas.openxmlformats.org/officeDocument/2006/relationships" id="260" r:id="R3827b5581d0b4c56"/>
    <p:sldId xmlns:r="http://schemas.openxmlformats.org/officeDocument/2006/relationships" id="261" r:id="R747a2d63992c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ddd7a26574748" /><Relationship Type="http://schemas.openxmlformats.org/officeDocument/2006/relationships/slide" Target="/ppt/slides/slide1.xml" Id="R7aa5eee82409495c" /><Relationship Type="http://schemas.openxmlformats.org/officeDocument/2006/relationships/slide" Target="/ppt/slides/slide2.xml" Id="Rfab76a09b2e04efa" /><Relationship Type="http://schemas.openxmlformats.org/officeDocument/2006/relationships/slide" Target="/ppt/slides/slide3.xml" Id="Rfbf40c8157e0472c" /><Relationship Type="http://schemas.openxmlformats.org/officeDocument/2006/relationships/slide" Target="/ppt/slides/slide4.xml" Id="R80cca20185354b28" /><Relationship Type="http://schemas.openxmlformats.org/officeDocument/2006/relationships/slide" Target="/ppt/slides/slide5.xml" Id="R3827b5581d0b4c56" /><Relationship Type="http://schemas.openxmlformats.org/officeDocument/2006/relationships/slide" Target="/ppt/slides/slide6.xml" Id="R747a2d63992c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0adf6eeaa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2fd7ef35b49ed" /><Relationship Type="http://schemas.openxmlformats.org/officeDocument/2006/relationships/theme" Target="/ppt/slideMasters/theme/theme1.xml" Id="Re14425a3df96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2fd7ef35b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14fbd3cd2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08a3c6be2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0c09f848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69699c702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cc5aa3fb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fad138d8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