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26a50173c45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6e88af531f459b"/>
  </p:sldMasterIdLst>
  <p:sldIdLst>
    <p:sldId xmlns:r="http://schemas.openxmlformats.org/officeDocument/2006/relationships" id="256" r:id="R1f99202223474ac3"/>
    <p:sldId xmlns:r="http://schemas.openxmlformats.org/officeDocument/2006/relationships" id="257" r:id="R89d43cbae06f44de"/>
    <p:sldId xmlns:r="http://schemas.openxmlformats.org/officeDocument/2006/relationships" id="258" r:id="Rab6c2c22216e487c"/>
    <p:sldId xmlns:r="http://schemas.openxmlformats.org/officeDocument/2006/relationships" id="259" r:id="Ra77000aeb4c54d8d"/>
    <p:sldId xmlns:r="http://schemas.openxmlformats.org/officeDocument/2006/relationships" id="260" r:id="R4ee86d7ad49b4e3f"/>
    <p:sldId xmlns:r="http://schemas.openxmlformats.org/officeDocument/2006/relationships" id="261" r:id="R042fd573d87e4a60"/>
    <p:sldId xmlns:r="http://schemas.openxmlformats.org/officeDocument/2006/relationships" id="262" r:id="R1a5218d6f3f549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e88af531f459b" /><Relationship Type="http://schemas.openxmlformats.org/officeDocument/2006/relationships/slide" Target="/ppt/slides/slide1.xml" Id="R1f99202223474ac3" /><Relationship Type="http://schemas.openxmlformats.org/officeDocument/2006/relationships/slide" Target="/ppt/slides/slide2.xml" Id="R89d43cbae06f44de" /><Relationship Type="http://schemas.openxmlformats.org/officeDocument/2006/relationships/slide" Target="/ppt/slides/slide3.xml" Id="Rab6c2c22216e487c" /><Relationship Type="http://schemas.openxmlformats.org/officeDocument/2006/relationships/slide" Target="/ppt/slides/slide4.xml" Id="Ra77000aeb4c54d8d" /><Relationship Type="http://schemas.openxmlformats.org/officeDocument/2006/relationships/slide" Target="/ppt/slides/slide5.xml" Id="R4ee86d7ad49b4e3f" /><Relationship Type="http://schemas.openxmlformats.org/officeDocument/2006/relationships/slide" Target="/ppt/slides/slide6.xml" Id="R042fd573d87e4a60" /><Relationship Type="http://schemas.openxmlformats.org/officeDocument/2006/relationships/slide" Target="/ppt/slides/slide7.xml" Id="R1a5218d6f3f549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4a355ade64a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d93e8ae3449d" /><Relationship Type="http://schemas.openxmlformats.org/officeDocument/2006/relationships/theme" Target="/ppt/slideMasters/theme/theme1.xml" Id="Rd755bf7a40624c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4d93e8ae3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78b5280184d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4c39127a7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8cd20247b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5245ae039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6a44a082e4b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90b9e490c41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9556047d444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AS ble etablert [år] og holder til i Loen.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16 031 475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21 582 869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GROV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 GROV KÄMPF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GROV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GROV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GROV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GROV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Hotel Alexandra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6789 Loen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981 637 828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