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9a03c5919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40af2eac14b0f"/>
  </p:sldMasterIdLst>
  <p:sldIdLst>
    <p:sldId xmlns:r="http://schemas.openxmlformats.org/officeDocument/2006/relationships" id="256" r:id="R950d71c36f0e4f91"/>
    <p:sldId xmlns:r="http://schemas.openxmlformats.org/officeDocument/2006/relationships" id="257" r:id="Rb37eff85f7904052"/>
    <p:sldId xmlns:r="http://schemas.openxmlformats.org/officeDocument/2006/relationships" id="258" r:id="R890ac0b207df4b73"/>
    <p:sldId xmlns:r="http://schemas.openxmlformats.org/officeDocument/2006/relationships" id="259" r:id="R8b952e3210fa4a98"/>
    <p:sldId xmlns:r="http://schemas.openxmlformats.org/officeDocument/2006/relationships" id="260" r:id="R2a29a148c16e48a4"/>
    <p:sldId xmlns:r="http://schemas.openxmlformats.org/officeDocument/2006/relationships" id="261" r:id="R4bb73fd6f3f24df6"/>
    <p:sldId xmlns:r="http://schemas.openxmlformats.org/officeDocument/2006/relationships" id="262" r:id="Rf9775eccf2e7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40af2eac14b0f" /><Relationship Type="http://schemas.openxmlformats.org/officeDocument/2006/relationships/slide" Target="/ppt/slides/slide1.xml" Id="R950d71c36f0e4f91" /><Relationship Type="http://schemas.openxmlformats.org/officeDocument/2006/relationships/slide" Target="/ppt/slides/slide2.xml" Id="Rb37eff85f7904052" /><Relationship Type="http://schemas.openxmlformats.org/officeDocument/2006/relationships/slide" Target="/ppt/slides/slide3.xml" Id="R890ac0b207df4b73" /><Relationship Type="http://schemas.openxmlformats.org/officeDocument/2006/relationships/slide" Target="/ppt/slides/slide4.xml" Id="R8b952e3210fa4a98" /><Relationship Type="http://schemas.openxmlformats.org/officeDocument/2006/relationships/slide" Target="/ppt/slides/slide5.xml" Id="R2a29a148c16e48a4" /><Relationship Type="http://schemas.openxmlformats.org/officeDocument/2006/relationships/slide" Target="/ppt/slides/slide6.xml" Id="R4bb73fd6f3f24df6" /><Relationship Type="http://schemas.openxmlformats.org/officeDocument/2006/relationships/slide" Target="/ppt/slides/slide7.xml" Id="Rf9775eccf2e7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dd687a379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ef7610ed24ce4" /><Relationship Type="http://schemas.openxmlformats.org/officeDocument/2006/relationships/theme" Target="/ppt/slideMasters/theme/theme1.xml" Id="Rdfae467c030b47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ef7610ed2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d8e75d95645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96b70316b43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bc638a0de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a1e1dd56847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fd32abbcb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86be12b41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2d11a34ff40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−6 313 390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366 781 259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1 469 188 430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1 605 802 015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