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8cbf90c2c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b66a02c564743"/>
  </p:sldMasterIdLst>
  <p:sldIdLst>
    <p:sldId xmlns:r="http://schemas.openxmlformats.org/officeDocument/2006/relationships" id="256" r:id="R41e1abfd99824d75"/>
    <p:sldId xmlns:r="http://schemas.openxmlformats.org/officeDocument/2006/relationships" id="257" r:id="R793c300b325c4943"/>
    <p:sldId xmlns:r="http://schemas.openxmlformats.org/officeDocument/2006/relationships" id="258" r:id="Re0c7aa2cd1f14088"/>
    <p:sldId xmlns:r="http://schemas.openxmlformats.org/officeDocument/2006/relationships" id="259" r:id="R7c90cf4945214d51"/>
    <p:sldId xmlns:r="http://schemas.openxmlformats.org/officeDocument/2006/relationships" id="260" r:id="Ra7c1676e5e74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b66a02c564743" /><Relationship Type="http://schemas.openxmlformats.org/officeDocument/2006/relationships/slide" Target="/ppt/slides/slide1.xml" Id="R41e1abfd99824d75" /><Relationship Type="http://schemas.openxmlformats.org/officeDocument/2006/relationships/slide" Target="/ppt/slides/slide2.xml" Id="R793c300b325c4943" /><Relationship Type="http://schemas.openxmlformats.org/officeDocument/2006/relationships/slide" Target="/ppt/slides/slide3.xml" Id="Re0c7aa2cd1f14088" /><Relationship Type="http://schemas.openxmlformats.org/officeDocument/2006/relationships/slide" Target="/ppt/slides/slide4.xml" Id="R7c90cf4945214d51" /><Relationship Type="http://schemas.openxmlformats.org/officeDocument/2006/relationships/slide" Target="/ppt/slides/slide5.xml" Id="Ra7c1676e5e74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6a82654cd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7d3bb3fb4f3e" /><Relationship Type="http://schemas.openxmlformats.org/officeDocument/2006/relationships/theme" Target="/ppt/slideMasters/theme/theme1.xml" Id="R34b545ca8e14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37d3bb3fb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e6612aaca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7640da67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1fbe1d26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8fe33879f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4f433bcda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