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8e04c09f9047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94164378664419"/>
  </p:sldMasterIdLst>
  <p:sldIdLst>
    <p:sldId xmlns:r="http://schemas.openxmlformats.org/officeDocument/2006/relationships" id="256" r:id="R2bbe8e675f064b89"/>
    <p:sldId xmlns:r="http://schemas.openxmlformats.org/officeDocument/2006/relationships" id="257" r:id="Rb1ce9f7af90a47ff"/>
    <p:sldId xmlns:r="http://schemas.openxmlformats.org/officeDocument/2006/relationships" id="258" r:id="Racd9eb7509254f45"/>
    <p:sldId xmlns:r="http://schemas.openxmlformats.org/officeDocument/2006/relationships" id="259" r:id="R4f70e09c87ef4f7d"/>
    <p:sldId xmlns:r="http://schemas.openxmlformats.org/officeDocument/2006/relationships" id="260" r:id="Rba4bcf3a15574d5b"/>
    <p:sldId xmlns:r="http://schemas.openxmlformats.org/officeDocument/2006/relationships" id="261" r:id="R1e7ae263c28141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4164378664419" /><Relationship Type="http://schemas.openxmlformats.org/officeDocument/2006/relationships/slide" Target="/ppt/slides/slide1.xml" Id="R2bbe8e675f064b89" /><Relationship Type="http://schemas.openxmlformats.org/officeDocument/2006/relationships/slide" Target="/ppt/slides/slide2.xml" Id="Rb1ce9f7af90a47ff" /><Relationship Type="http://schemas.openxmlformats.org/officeDocument/2006/relationships/slide" Target="/ppt/slides/slide3.xml" Id="Racd9eb7509254f45" /><Relationship Type="http://schemas.openxmlformats.org/officeDocument/2006/relationships/slide" Target="/ppt/slides/slide4.xml" Id="R4f70e09c87ef4f7d" /><Relationship Type="http://schemas.openxmlformats.org/officeDocument/2006/relationships/slide" Target="/ppt/slides/slide5.xml" Id="Rba4bcf3a15574d5b" /><Relationship Type="http://schemas.openxmlformats.org/officeDocument/2006/relationships/slide" Target="/ppt/slides/slide6.xml" Id="R1e7ae263c28141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04865e5ee46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02b7b54fa43e3" /><Relationship Type="http://schemas.openxmlformats.org/officeDocument/2006/relationships/theme" Target="/ppt/slideMasters/theme/theme1.xml" Id="R23a1da98dff048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a02b7b54fa43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7569407a449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aa2d90ec24c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f3377235f42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0e808d2fb42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aa8b9a92f4a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f54b736674b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981 582 020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