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b51fba7b4b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7a56cfac0b4c56"/>
  </p:sldMasterIdLst>
  <p:sldIdLst>
    <p:sldId xmlns:r="http://schemas.openxmlformats.org/officeDocument/2006/relationships" id="256" r:id="R495e1e1778b94703"/>
    <p:sldId xmlns:r="http://schemas.openxmlformats.org/officeDocument/2006/relationships" id="257" r:id="Rf8aba412b9c54985"/>
    <p:sldId xmlns:r="http://schemas.openxmlformats.org/officeDocument/2006/relationships" id="258" r:id="Rad5f78ae5a7d40d8"/>
    <p:sldId xmlns:r="http://schemas.openxmlformats.org/officeDocument/2006/relationships" id="259" r:id="Reac9d746ac824d49"/>
    <p:sldId xmlns:r="http://schemas.openxmlformats.org/officeDocument/2006/relationships" id="260" r:id="R7d18e3e5edae4cb6"/>
    <p:sldId xmlns:r="http://schemas.openxmlformats.org/officeDocument/2006/relationships" id="261" r:id="Ra203f7afc93b4ae5"/>
    <p:sldId xmlns:r="http://schemas.openxmlformats.org/officeDocument/2006/relationships" id="262" r:id="R12c9783eb0c44b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7a56cfac0b4c56" /><Relationship Type="http://schemas.openxmlformats.org/officeDocument/2006/relationships/slide" Target="/ppt/slides/slide1.xml" Id="R495e1e1778b94703" /><Relationship Type="http://schemas.openxmlformats.org/officeDocument/2006/relationships/slide" Target="/ppt/slides/slide2.xml" Id="Rf8aba412b9c54985" /><Relationship Type="http://schemas.openxmlformats.org/officeDocument/2006/relationships/slide" Target="/ppt/slides/slide3.xml" Id="Rad5f78ae5a7d40d8" /><Relationship Type="http://schemas.openxmlformats.org/officeDocument/2006/relationships/slide" Target="/ppt/slides/slide4.xml" Id="Reac9d746ac824d49" /><Relationship Type="http://schemas.openxmlformats.org/officeDocument/2006/relationships/slide" Target="/ppt/slides/slide5.xml" Id="R7d18e3e5edae4cb6" /><Relationship Type="http://schemas.openxmlformats.org/officeDocument/2006/relationships/slide" Target="/ppt/slides/slide6.xml" Id="Ra203f7afc93b4ae5" /><Relationship Type="http://schemas.openxmlformats.org/officeDocument/2006/relationships/slide" Target="/ppt/slides/slide7.xml" Id="R12c9783eb0c44b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c7695dc8047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6ed456e8541a3" /><Relationship Type="http://schemas.openxmlformats.org/officeDocument/2006/relationships/theme" Target="/ppt/slideMasters/theme/theme1.xml" Id="Rdaeb92c2b133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66ed456e8541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b91aee69644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10cdd487341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c7458509440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5697c46db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4e8abf949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e4a2589e9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248c75f7f4b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KØLNER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KØLNER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−745 590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−707 533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12 012 120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13 102 508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KØLNER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 701, Kjellengveien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3125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00 41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frode@kolner.no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www.kolner.no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981 547 829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KØLNER AS</a:t>
            </a:r>
          </a:p>
        </p:txBody>
      </p:sp>
    </p:spTree>
  </p:cSld>
  <p:clrMapOvr>
    <a:masterClrMapping xmlns:a="http://schemas.openxmlformats.org/drawingml/2006/main"/>
  </p:clrMapOvr>
</p:sld>
</file>