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7d958cd8e74e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71cd6e4b034b52"/>
  </p:sldMasterIdLst>
  <p:sldIdLst>
    <p:sldId xmlns:r="http://schemas.openxmlformats.org/officeDocument/2006/relationships" id="256" r:id="R5975754d8e834b53"/>
    <p:sldId xmlns:r="http://schemas.openxmlformats.org/officeDocument/2006/relationships" id="257" r:id="Rd60a7ed8355b43b4"/>
    <p:sldId xmlns:r="http://schemas.openxmlformats.org/officeDocument/2006/relationships" id="258" r:id="Rfca93f815cb748f0"/>
    <p:sldId xmlns:r="http://schemas.openxmlformats.org/officeDocument/2006/relationships" id="259" r:id="Rae9d1a0a04f64ff3"/>
    <p:sldId xmlns:r="http://schemas.openxmlformats.org/officeDocument/2006/relationships" id="260" r:id="R55b2f348ca644dd7"/>
    <p:sldId xmlns:r="http://schemas.openxmlformats.org/officeDocument/2006/relationships" id="261" r:id="R7e8002cfc473479a"/>
    <p:sldId xmlns:r="http://schemas.openxmlformats.org/officeDocument/2006/relationships" id="262" r:id="R8db213280b5048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1cd6e4b034b52" /><Relationship Type="http://schemas.openxmlformats.org/officeDocument/2006/relationships/slide" Target="/ppt/slides/slide1.xml" Id="R5975754d8e834b53" /><Relationship Type="http://schemas.openxmlformats.org/officeDocument/2006/relationships/slide" Target="/ppt/slides/slide2.xml" Id="Rd60a7ed8355b43b4" /><Relationship Type="http://schemas.openxmlformats.org/officeDocument/2006/relationships/slide" Target="/ppt/slides/slide3.xml" Id="Rfca93f815cb748f0" /><Relationship Type="http://schemas.openxmlformats.org/officeDocument/2006/relationships/slide" Target="/ppt/slides/slide4.xml" Id="Rae9d1a0a04f64ff3" /><Relationship Type="http://schemas.openxmlformats.org/officeDocument/2006/relationships/slide" Target="/ppt/slides/slide5.xml" Id="R55b2f348ca644dd7" /><Relationship Type="http://schemas.openxmlformats.org/officeDocument/2006/relationships/slide" Target="/ppt/slides/slide6.xml" Id="R7e8002cfc473479a" /><Relationship Type="http://schemas.openxmlformats.org/officeDocument/2006/relationships/slide" Target="/ppt/slides/slide7.xml" Id="R8db213280b5048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8d1203ca34a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3a269d5484f84" /><Relationship Type="http://schemas.openxmlformats.org/officeDocument/2006/relationships/theme" Target="/ppt/slideMasters/theme/theme1.xml" Id="Rc2044fb7626a4a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23a269d5484f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b41b5ab6346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480457e17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9dabc96ca4e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303a150f544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7b5f50ee74f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62cb1796243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d71b74f0845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RAYMOND FAGERBAKKE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FAGERBAKKE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1 227 296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718 205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FAGERBAKKE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