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1e91190b3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9e854d7a84945"/>
  </p:sldMasterIdLst>
  <p:sldIdLst>
    <p:sldId xmlns:r="http://schemas.openxmlformats.org/officeDocument/2006/relationships" id="256" r:id="R7ec6051812d64774"/>
    <p:sldId xmlns:r="http://schemas.openxmlformats.org/officeDocument/2006/relationships" id="257" r:id="R3d49f32b84f84852"/>
    <p:sldId xmlns:r="http://schemas.openxmlformats.org/officeDocument/2006/relationships" id="258" r:id="R31cbe059ff8f4434"/>
    <p:sldId xmlns:r="http://schemas.openxmlformats.org/officeDocument/2006/relationships" id="259" r:id="R7acfbaa28ed846cb"/>
    <p:sldId xmlns:r="http://schemas.openxmlformats.org/officeDocument/2006/relationships" id="260" r:id="Re8cfc0df56504639"/>
    <p:sldId xmlns:r="http://schemas.openxmlformats.org/officeDocument/2006/relationships" id="261" r:id="R63af73caee8c48d1"/>
    <p:sldId xmlns:r="http://schemas.openxmlformats.org/officeDocument/2006/relationships" id="262" r:id="R51ebe68450a3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9e854d7a84945" /><Relationship Type="http://schemas.openxmlformats.org/officeDocument/2006/relationships/slide" Target="/ppt/slides/slide1.xml" Id="R7ec6051812d64774" /><Relationship Type="http://schemas.openxmlformats.org/officeDocument/2006/relationships/slide" Target="/ppt/slides/slide2.xml" Id="R3d49f32b84f84852" /><Relationship Type="http://schemas.openxmlformats.org/officeDocument/2006/relationships/slide" Target="/ppt/slides/slide3.xml" Id="R31cbe059ff8f4434" /><Relationship Type="http://schemas.openxmlformats.org/officeDocument/2006/relationships/slide" Target="/ppt/slides/slide4.xml" Id="R7acfbaa28ed846cb" /><Relationship Type="http://schemas.openxmlformats.org/officeDocument/2006/relationships/slide" Target="/ppt/slides/slide5.xml" Id="Re8cfc0df56504639" /><Relationship Type="http://schemas.openxmlformats.org/officeDocument/2006/relationships/slide" Target="/ppt/slides/slide6.xml" Id="R63af73caee8c48d1" /><Relationship Type="http://schemas.openxmlformats.org/officeDocument/2006/relationships/slide" Target="/ppt/slides/slide7.xml" Id="R51ebe68450a3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95601f7a5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8dfae4654c28" /><Relationship Type="http://schemas.openxmlformats.org/officeDocument/2006/relationships/theme" Target="/ppt/slideMasters/theme/theme1.xml" Id="Rb84eadcd1edb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48dfae465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618954ce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01ba6efc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f54ba3a75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b3a6e527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7b909449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eeeed35c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347db4a3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