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75ee7773b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9cd46df324ca7"/>
  </p:sldMasterIdLst>
  <p:sldIdLst>
    <p:sldId xmlns:r="http://schemas.openxmlformats.org/officeDocument/2006/relationships" id="256" r:id="Rfebdd2ffa2d74b3f"/>
    <p:sldId xmlns:r="http://schemas.openxmlformats.org/officeDocument/2006/relationships" id="257" r:id="R9c71777e737c4a19"/>
    <p:sldId xmlns:r="http://schemas.openxmlformats.org/officeDocument/2006/relationships" id="258" r:id="R70e830f639094154"/>
    <p:sldId xmlns:r="http://schemas.openxmlformats.org/officeDocument/2006/relationships" id="259" r:id="R12fb596b87bb4f6c"/>
    <p:sldId xmlns:r="http://schemas.openxmlformats.org/officeDocument/2006/relationships" id="260" r:id="R12d4719634fa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9cd46df324ca7" /><Relationship Type="http://schemas.openxmlformats.org/officeDocument/2006/relationships/slide" Target="/ppt/slides/slide1.xml" Id="Rfebdd2ffa2d74b3f" /><Relationship Type="http://schemas.openxmlformats.org/officeDocument/2006/relationships/slide" Target="/ppt/slides/slide2.xml" Id="R9c71777e737c4a19" /><Relationship Type="http://schemas.openxmlformats.org/officeDocument/2006/relationships/slide" Target="/ppt/slides/slide3.xml" Id="R70e830f639094154" /><Relationship Type="http://schemas.openxmlformats.org/officeDocument/2006/relationships/slide" Target="/ppt/slides/slide4.xml" Id="R12fb596b87bb4f6c" /><Relationship Type="http://schemas.openxmlformats.org/officeDocument/2006/relationships/slide" Target="/ppt/slides/slide5.xml" Id="R12d4719634fa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2f636d867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9c95f2c794bf9" /><Relationship Type="http://schemas.openxmlformats.org/officeDocument/2006/relationships/theme" Target="/ppt/slideMasters/theme/theme1.xml" Id="R2cba3de638e3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9c95f2c79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92f015a35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4b07842c8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392a0fa3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c6cb31820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6d326e7b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