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3e82de2ed4c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54803e0738486f"/>
  </p:sldMasterIdLst>
  <p:sldIdLst>
    <p:sldId xmlns:r="http://schemas.openxmlformats.org/officeDocument/2006/relationships" id="256" r:id="Rd66015b1c9264427"/>
    <p:sldId xmlns:r="http://schemas.openxmlformats.org/officeDocument/2006/relationships" id="257" r:id="R6d1f4f9d9bc74f6c"/>
    <p:sldId xmlns:r="http://schemas.openxmlformats.org/officeDocument/2006/relationships" id="258" r:id="Rdb69e66c9d9d4a21"/>
    <p:sldId xmlns:r="http://schemas.openxmlformats.org/officeDocument/2006/relationships" id="259" r:id="R08a4205b19044d4a"/>
    <p:sldId xmlns:r="http://schemas.openxmlformats.org/officeDocument/2006/relationships" id="260" r:id="Re5cafbcedd7d4bf4"/>
    <p:sldId xmlns:r="http://schemas.openxmlformats.org/officeDocument/2006/relationships" id="261" r:id="Rec1062f938d4425d"/>
    <p:sldId xmlns:r="http://schemas.openxmlformats.org/officeDocument/2006/relationships" id="262" r:id="Rdc52bd64689248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4803e0738486f" /><Relationship Type="http://schemas.openxmlformats.org/officeDocument/2006/relationships/slide" Target="/ppt/slides/slide1.xml" Id="Rd66015b1c9264427" /><Relationship Type="http://schemas.openxmlformats.org/officeDocument/2006/relationships/slide" Target="/ppt/slides/slide2.xml" Id="R6d1f4f9d9bc74f6c" /><Relationship Type="http://schemas.openxmlformats.org/officeDocument/2006/relationships/slide" Target="/ppt/slides/slide3.xml" Id="Rdb69e66c9d9d4a21" /><Relationship Type="http://schemas.openxmlformats.org/officeDocument/2006/relationships/slide" Target="/ppt/slides/slide4.xml" Id="R08a4205b19044d4a" /><Relationship Type="http://schemas.openxmlformats.org/officeDocument/2006/relationships/slide" Target="/ppt/slides/slide5.xml" Id="Re5cafbcedd7d4bf4" /><Relationship Type="http://schemas.openxmlformats.org/officeDocument/2006/relationships/slide" Target="/ppt/slides/slide6.xml" Id="Rec1062f938d4425d" /><Relationship Type="http://schemas.openxmlformats.org/officeDocument/2006/relationships/slide" Target="/ppt/slides/slide7.xml" Id="Rdc52bd64689248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4d88ca52c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46e0952914a08" /><Relationship Type="http://schemas.openxmlformats.org/officeDocument/2006/relationships/theme" Target="/ppt/slideMasters/theme/theme1.xml" Id="R1ace4ae57186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46e095291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c13bce7a240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5835585f048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b34f7e921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cfd08b50e4e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034613b9b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dd032bb3748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43c829c5445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MACRO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MACRO PARTNER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25 530 164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25 698 555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HØIEN TORGEIR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Ring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981 445 422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MACRO PARTNER AS</a:t>
            </a:r>
          </a:p>
        </p:txBody>
      </p:sp>
    </p:spTree>
  </p:cSld>
  <p:clrMapOvr>
    <a:masterClrMapping xmlns:a="http://schemas.openxmlformats.org/drawingml/2006/main"/>
  </p:clrMapOvr>
</p:sld>
</file>