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50e32e78e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eaa475f6141a7"/>
  </p:sldMasterIdLst>
  <p:sldIdLst>
    <p:sldId xmlns:r="http://schemas.openxmlformats.org/officeDocument/2006/relationships" id="256" r:id="R72612f793648436c"/>
    <p:sldId xmlns:r="http://schemas.openxmlformats.org/officeDocument/2006/relationships" id="257" r:id="R2b40f3ebfda44602"/>
    <p:sldId xmlns:r="http://schemas.openxmlformats.org/officeDocument/2006/relationships" id="258" r:id="R55862dbecb3f4496"/>
    <p:sldId xmlns:r="http://schemas.openxmlformats.org/officeDocument/2006/relationships" id="259" r:id="R2abd2672b9a247f2"/>
    <p:sldId xmlns:r="http://schemas.openxmlformats.org/officeDocument/2006/relationships" id="260" r:id="Rd6790f7177a6457b"/>
    <p:sldId xmlns:r="http://schemas.openxmlformats.org/officeDocument/2006/relationships" id="261" r:id="R49e064b53c6549aa"/>
    <p:sldId xmlns:r="http://schemas.openxmlformats.org/officeDocument/2006/relationships" id="262" r:id="Re06779405cb1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eaa475f6141a7" /><Relationship Type="http://schemas.openxmlformats.org/officeDocument/2006/relationships/slide" Target="/ppt/slides/slide1.xml" Id="R72612f793648436c" /><Relationship Type="http://schemas.openxmlformats.org/officeDocument/2006/relationships/slide" Target="/ppt/slides/slide2.xml" Id="R2b40f3ebfda44602" /><Relationship Type="http://schemas.openxmlformats.org/officeDocument/2006/relationships/slide" Target="/ppt/slides/slide3.xml" Id="R55862dbecb3f4496" /><Relationship Type="http://schemas.openxmlformats.org/officeDocument/2006/relationships/slide" Target="/ppt/slides/slide4.xml" Id="R2abd2672b9a247f2" /><Relationship Type="http://schemas.openxmlformats.org/officeDocument/2006/relationships/slide" Target="/ppt/slides/slide5.xml" Id="Rd6790f7177a6457b" /><Relationship Type="http://schemas.openxmlformats.org/officeDocument/2006/relationships/slide" Target="/ppt/slides/slide6.xml" Id="R49e064b53c6549aa" /><Relationship Type="http://schemas.openxmlformats.org/officeDocument/2006/relationships/slide" Target="/ppt/slides/slide7.xml" Id="Re06779405cb1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0633823b1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463ef12a14473" /><Relationship Type="http://schemas.openxmlformats.org/officeDocument/2006/relationships/theme" Target="/ppt/slideMasters/theme/theme1.xml" Id="R84d7e06d62c0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463ef12a1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ccbbfa13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71d5fa3de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d5316dccf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67feb2ee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be38517e0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d573d85ef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96972a3fb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