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fe16a22134c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0f8e1839b484f"/>
  </p:sldMasterIdLst>
  <p:sldIdLst>
    <p:sldId xmlns:r="http://schemas.openxmlformats.org/officeDocument/2006/relationships" id="256" r:id="R937357236f2d4b33"/>
    <p:sldId xmlns:r="http://schemas.openxmlformats.org/officeDocument/2006/relationships" id="257" r:id="Rbcfbe222860e46e8"/>
    <p:sldId xmlns:r="http://schemas.openxmlformats.org/officeDocument/2006/relationships" id="258" r:id="R191ec560b82e40f0"/>
    <p:sldId xmlns:r="http://schemas.openxmlformats.org/officeDocument/2006/relationships" id="259" r:id="R57c878eac79d43e9"/>
    <p:sldId xmlns:r="http://schemas.openxmlformats.org/officeDocument/2006/relationships" id="260" r:id="R49bf9b3c9dd44422"/>
    <p:sldId xmlns:r="http://schemas.openxmlformats.org/officeDocument/2006/relationships" id="261" r:id="R32ce7c4144074252"/>
    <p:sldId xmlns:r="http://schemas.openxmlformats.org/officeDocument/2006/relationships" id="262" r:id="R5f430ff85901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0f8e1839b484f" /><Relationship Type="http://schemas.openxmlformats.org/officeDocument/2006/relationships/slide" Target="/ppt/slides/slide1.xml" Id="R937357236f2d4b33" /><Relationship Type="http://schemas.openxmlformats.org/officeDocument/2006/relationships/slide" Target="/ppt/slides/slide2.xml" Id="Rbcfbe222860e46e8" /><Relationship Type="http://schemas.openxmlformats.org/officeDocument/2006/relationships/slide" Target="/ppt/slides/slide3.xml" Id="R191ec560b82e40f0" /><Relationship Type="http://schemas.openxmlformats.org/officeDocument/2006/relationships/slide" Target="/ppt/slides/slide4.xml" Id="R57c878eac79d43e9" /><Relationship Type="http://schemas.openxmlformats.org/officeDocument/2006/relationships/slide" Target="/ppt/slides/slide5.xml" Id="R49bf9b3c9dd44422" /><Relationship Type="http://schemas.openxmlformats.org/officeDocument/2006/relationships/slide" Target="/ppt/slides/slide6.xml" Id="R32ce7c4144074252" /><Relationship Type="http://schemas.openxmlformats.org/officeDocument/2006/relationships/slide" Target="/ppt/slides/slide7.xml" Id="R5f430ff85901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bd6d69ee9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93e339bef4573" /><Relationship Type="http://schemas.openxmlformats.org/officeDocument/2006/relationships/theme" Target="/ppt/slideMasters/theme/theme1.xml" Id="R9beec45dd0e646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93e339bef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0ba10ad7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434f94f1a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019c2163b4e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e9b159140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5bac313e7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5af909d014c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6038069714d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ENEBAKK BYGGTJENESTE &amp;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 BYGGTJENESTE &amp; VEDLIKEHOLD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1 687 578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2 220 179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73 81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