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4a8caceffc842d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c1b7f17fe645d4"/>
  </p:sldMasterIdLst>
  <p:sldIdLst>
    <p:sldId xmlns:r="http://schemas.openxmlformats.org/officeDocument/2006/relationships" id="256" r:id="Rf46e6840c8334532"/>
    <p:sldId xmlns:r="http://schemas.openxmlformats.org/officeDocument/2006/relationships" id="257" r:id="R0fcbb724895e43de"/>
    <p:sldId xmlns:r="http://schemas.openxmlformats.org/officeDocument/2006/relationships" id="258" r:id="R8f4ccf96d7954aa4"/>
    <p:sldId xmlns:r="http://schemas.openxmlformats.org/officeDocument/2006/relationships" id="259" r:id="R693a708a327a40d6"/>
    <p:sldId xmlns:r="http://schemas.openxmlformats.org/officeDocument/2006/relationships" id="260" r:id="Ra9d713268fce419a"/>
    <p:sldId xmlns:r="http://schemas.openxmlformats.org/officeDocument/2006/relationships" id="261" r:id="R3bf39c28c05b4f0e"/>
    <p:sldId xmlns:r="http://schemas.openxmlformats.org/officeDocument/2006/relationships" id="262" r:id="R7f3871e9029048b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c1b7f17fe645d4" /><Relationship Type="http://schemas.openxmlformats.org/officeDocument/2006/relationships/slide" Target="/ppt/slides/slide1.xml" Id="Rf46e6840c8334532" /><Relationship Type="http://schemas.openxmlformats.org/officeDocument/2006/relationships/slide" Target="/ppt/slides/slide2.xml" Id="R0fcbb724895e43de" /><Relationship Type="http://schemas.openxmlformats.org/officeDocument/2006/relationships/slide" Target="/ppt/slides/slide3.xml" Id="R8f4ccf96d7954aa4" /><Relationship Type="http://schemas.openxmlformats.org/officeDocument/2006/relationships/slide" Target="/ppt/slides/slide4.xml" Id="R693a708a327a40d6" /><Relationship Type="http://schemas.openxmlformats.org/officeDocument/2006/relationships/slide" Target="/ppt/slides/slide5.xml" Id="Ra9d713268fce419a" /><Relationship Type="http://schemas.openxmlformats.org/officeDocument/2006/relationships/slide" Target="/ppt/slides/slide6.xml" Id="R3bf39c28c05b4f0e" /><Relationship Type="http://schemas.openxmlformats.org/officeDocument/2006/relationships/slide" Target="/ppt/slides/slide7.xml" Id="R7f3871e9029048b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f27c99081d4ce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14f266fa104ded" /><Relationship Type="http://schemas.openxmlformats.org/officeDocument/2006/relationships/theme" Target="/ppt/slideMasters/theme/theme1.xml" Id="Rd74a6a225dab4cc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e14f266fa104de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4a93ea361841e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e8908e1b3f4c4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ce8a468d1a440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d831a2e575412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2b20d5c1db476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d3ef2cd9974d4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cf7405958843d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AAKVIK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AAKVIK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AAKVIK HOLDING AS ble etablert [år] og holder til i Halsanaustan.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AAKVIK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AAKVIK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AAKVIK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−154 588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28 560 174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365 306 599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456 706 552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AAKVIK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NISTUÅ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PIKHAUGEN 3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AAKVIK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6680 Halsanaustan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981 345 754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AAKVIK HOLDING AS</a:t>
            </a:r>
          </a:p>
        </p:txBody>
      </p:sp>
    </p:spTree>
  </p:cSld>
  <p:clrMapOvr>
    <a:masterClrMapping xmlns:a="http://schemas.openxmlformats.org/drawingml/2006/main"/>
  </p:clrMapOvr>
</p:sld>
</file>