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714d86605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19265ef874e54"/>
  </p:sldMasterIdLst>
  <p:sldIdLst>
    <p:sldId xmlns:r="http://schemas.openxmlformats.org/officeDocument/2006/relationships" id="256" r:id="R23a0a4f37d9247c7"/>
    <p:sldId xmlns:r="http://schemas.openxmlformats.org/officeDocument/2006/relationships" id="257" r:id="R55ddbf93fa4b4143"/>
    <p:sldId xmlns:r="http://schemas.openxmlformats.org/officeDocument/2006/relationships" id="258" r:id="Ree917a8525414e83"/>
    <p:sldId xmlns:r="http://schemas.openxmlformats.org/officeDocument/2006/relationships" id="259" r:id="R0f4e54fc5c014a77"/>
    <p:sldId xmlns:r="http://schemas.openxmlformats.org/officeDocument/2006/relationships" id="260" r:id="R540ca1474ac943c1"/>
    <p:sldId xmlns:r="http://schemas.openxmlformats.org/officeDocument/2006/relationships" id="261" r:id="Rdcd4a4514a224c7a"/>
    <p:sldId xmlns:r="http://schemas.openxmlformats.org/officeDocument/2006/relationships" id="262" r:id="Rbba9086f0d4a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19265ef874e54" /><Relationship Type="http://schemas.openxmlformats.org/officeDocument/2006/relationships/slide" Target="/ppt/slides/slide1.xml" Id="R23a0a4f37d9247c7" /><Relationship Type="http://schemas.openxmlformats.org/officeDocument/2006/relationships/slide" Target="/ppt/slides/slide2.xml" Id="R55ddbf93fa4b4143" /><Relationship Type="http://schemas.openxmlformats.org/officeDocument/2006/relationships/slide" Target="/ppt/slides/slide3.xml" Id="Ree917a8525414e83" /><Relationship Type="http://schemas.openxmlformats.org/officeDocument/2006/relationships/slide" Target="/ppt/slides/slide4.xml" Id="R0f4e54fc5c014a77" /><Relationship Type="http://schemas.openxmlformats.org/officeDocument/2006/relationships/slide" Target="/ppt/slides/slide5.xml" Id="R540ca1474ac943c1" /><Relationship Type="http://schemas.openxmlformats.org/officeDocument/2006/relationships/slide" Target="/ppt/slides/slide6.xml" Id="Rdcd4a4514a224c7a" /><Relationship Type="http://schemas.openxmlformats.org/officeDocument/2006/relationships/slide" Target="/ppt/slides/slide7.xml" Id="Rbba9086f0d4a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e30c1d582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79ebf0cb43f8" /><Relationship Type="http://schemas.openxmlformats.org/officeDocument/2006/relationships/theme" Target="/ppt/slideMasters/theme/theme1.xml" Id="R2c518f9c0dd6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379ebf0cb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9b10b4bb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c7880d80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0bc12016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d212a764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591a99d6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74b5c7ca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19c5b22d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