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10e44c412746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c05088781a4cc2"/>
  </p:sldMasterIdLst>
  <p:sldIdLst>
    <p:sldId xmlns:r="http://schemas.openxmlformats.org/officeDocument/2006/relationships" id="256" r:id="R88ed3214e3b84d1e"/>
    <p:sldId xmlns:r="http://schemas.openxmlformats.org/officeDocument/2006/relationships" id="257" r:id="Re6492a4a7d7d4521"/>
    <p:sldId xmlns:r="http://schemas.openxmlformats.org/officeDocument/2006/relationships" id="258" r:id="Raf35faab5d0c48e4"/>
    <p:sldId xmlns:r="http://schemas.openxmlformats.org/officeDocument/2006/relationships" id="259" r:id="Rb709808f651b4018"/>
    <p:sldId xmlns:r="http://schemas.openxmlformats.org/officeDocument/2006/relationships" id="260" r:id="Ra796df5f050546d0"/>
    <p:sldId xmlns:r="http://schemas.openxmlformats.org/officeDocument/2006/relationships" id="261" r:id="Rc3b2e5ab2ae34ffa"/>
    <p:sldId xmlns:r="http://schemas.openxmlformats.org/officeDocument/2006/relationships" id="262" r:id="R9381c3ec58fa41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c05088781a4cc2" /><Relationship Type="http://schemas.openxmlformats.org/officeDocument/2006/relationships/slide" Target="/ppt/slides/slide1.xml" Id="R88ed3214e3b84d1e" /><Relationship Type="http://schemas.openxmlformats.org/officeDocument/2006/relationships/slide" Target="/ppt/slides/slide2.xml" Id="Re6492a4a7d7d4521" /><Relationship Type="http://schemas.openxmlformats.org/officeDocument/2006/relationships/slide" Target="/ppt/slides/slide3.xml" Id="Raf35faab5d0c48e4" /><Relationship Type="http://schemas.openxmlformats.org/officeDocument/2006/relationships/slide" Target="/ppt/slides/slide4.xml" Id="Rb709808f651b4018" /><Relationship Type="http://schemas.openxmlformats.org/officeDocument/2006/relationships/slide" Target="/ppt/slides/slide5.xml" Id="Ra796df5f050546d0" /><Relationship Type="http://schemas.openxmlformats.org/officeDocument/2006/relationships/slide" Target="/ppt/slides/slide6.xml" Id="Rc3b2e5ab2ae34ffa" /><Relationship Type="http://schemas.openxmlformats.org/officeDocument/2006/relationships/slide" Target="/ppt/slides/slide7.xml" Id="R9381c3ec58fa41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a7cd03e04241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13774fcef4dbf" /><Relationship Type="http://schemas.openxmlformats.org/officeDocument/2006/relationships/theme" Target="/ppt/slideMasters/theme/theme1.xml" Id="R2506e9811fdf4a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913774fcef4d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f9edd112545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e9eb8cd334b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115eb0e1c41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d50f6b16740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78db562fc47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9001463ce41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26194410454a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CASI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1 042 706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13 489 568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22 715 160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HELGA FINNE PEDERSEN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PEDERSEN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Consul Sigval Bergesens vei 118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58 96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981 313 852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CASI INVEST AS</a:t>
            </a:r>
          </a:p>
        </p:txBody>
      </p:sp>
    </p:spTree>
  </p:cSld>
  <p:clrMapOvr>
    <a:masterClrMapping xmlns:a="http://schemas.openxmlformats.org/drawingml/2006/main"/>
  </p:clrMapOvr>
</p:sld>
</file>