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0a6e7fbd2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542a433324134"/>
  </p:sldMasterIdLst>
  <p:sldIdLst>
    <p:sldId xmlns:r="http://schemas.openxmlformats.org/officeDocument/2006/relationships" id="256" r:id="R4f3ade508e7f4dc3"/>
    <p:sldId xmlns:r="http://schemas.openxmlformats.org/officeDocument/2006/relationships" id="257" r:id="Rab1def75af324611"/>
    <p:sldId xmlns:r="http://schemas.openxmlformats.org/officeDocument/2006/relationships" id="258" r:id="R05240339c2994d13"/>
    <p:sldId xmlns:r="http://schemas.openxmlformats.org/officeDocument/2006/relationships" id="259" r:id="R7862e76128b74299"/>
    <p:sldId xmlns:r="http://schemas.openxmlformats.org/officeDocument/2006/relationships" id="260" r:id="R63dfb9b704f74c41"/>
    <p:sldId xmlns:r="http://schemas.openxmlformats.org/officeDocument/2006/relationships" id="261" r:id="Rf69c001cb10c49a7"/>
    <p:sldId xmlns:r="http://schemas.openxmlformats.org/officeDocument/2006/relationships" id="262" r:id="R4c9529c918f94f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542a433324134" /><Relationship Type="http://schemas.openxmlformats.org/officeDocument/2006/relationships/slide" Target="/ppt/slides/slide1.xml" Id="R4f3ade508e7f4dc3" /><Relationship Type="http://schemas.openxmlformats.org/officeDocument/2006/relationships/slide" Target="/ppt/slides/slide2.xml" Id="Rab1def75af324611" /><Relationship Type="http://schemas.openxmlformats.org/officeDocument/2006/relationships/slide" Target="/ppt/slides/slide3.xml" Id="R05240339c2994d13" /><Relationship Type="http://schemas.openxmlformats.org/officeDocument/2006/relationships/slide" Target="/ppt/slides/slide4.xml" Id="R7862e76128b74299" /><Relationship Type="http://schemas.openxmlformats.org/officeDocument/2006/relationships/slide" Target="/ppt/slides/slide5.xml" Id="R63dfb9b704f74c41" /><Relationship Type="http://schemas.openxmlformats.org/officeDocument/2006/relationships/slide" Target="/ppt/slides/slide6.xml" Id="Rf69c001cb10c49a7" /><Relationship Type="http://schemas.openxmlformats.org/officeDocument/2006/relationships/slide" Target="/ppt/slides/slide7.xml" Id="R4c9529c918f94f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500f6a68a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8a5f7cdba4910" /><Relationship Type="http://schemas.openxmlformats.org/officeDocument/2006/relationships/theme" Target="/ppt/slideMasters/theme/theme1.xml" Id="Re63348d421b4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8a5f7cdba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4c26a87f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af172dd84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3ad910d5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b1408af8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235e63cd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512f6d18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82461868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VIKTORIA REE GLASTAD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REE GLASTAD  –  47,4 %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TARALD GLASTAD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