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4524775510147c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d21e51ebf904e08"/>
  </p:sldMasterIdLst>
  <p:sldIdLst>
    <p:sldId xmlns:r="http://schemas.openxmlformats.org/officeDocument/2006/relationships" id="256" r:id="R32dba047da344439"/>
    <p:sldId xmlns:r="http://schemas.openxmlformats.org/officeDocument/2006/relationships" id="257" r:id="R006d8720e1814af2"/>
    <p:sldId xmlns:r="http://schemas.openxmlformats.org/officeDocument/2006/relationships" id="258" r:id="Rdbf35cbe55664818"/>
    <p:sldId xmlns:r="http://schemas.openxmlformats.org/officeDocument/2006/relationships" id="259" r:id="Rc96ab58a1d7a4df0"/>
    <p:sldId xmlns:r="http://schemas.openxmlformats.org/officeDocument/2006/relationships" id="260" r:id="R3c89f85f9fff4dd8"/>
    <p:sldId xmlns:r="http://schemas.openxmlformats.org/officeDocument/2006/relationships" id="261" r:id="Rf53d9096bdb14541"/>
    <p:sldId xmlns:r="http://schemas.openxmlformats.org/officeDocument/2006/relationships" id="262" r:id="Re94c29f48e01439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d21e51ebf904e08" /><Relationship Type="http://schemas.openxmlformats.org/officeDocument/2006/relationships/slide" Target="/ppt/slides/slide1.xml" Id="R32dba047da344439" /><Relationship Type="http://schemas.openxmlformats.org/officeDocument/2006/relationships/slide" Target="/ppt/slides/slide2.xml" Id="R006d8720e1814af2" /><Relationship Type="http://schemas.openxmlformats.org/officeDocument/2006/relationships/slide" Target="/ppt/slides/slide3.xml" Id="Rdbf35cbe55664818" /><Relationship Type="http://schemas.openxmlformats.org/officeDocument/2006/relationships/slide" Target="/ppt/slides/slide4.xml" Id="Rc96ab58a1d7a4df0" /><Relationship Type="http://schemas.openxmlformats.org/officeDocument/2006/relationships/slide" Target="/ppt/slides/slide5.xml" Id="R3c89f85f9fff4dd8" /><Relationship Type="http://schemas.openxmlformats.org/officeDocument/2006/relationships/slide" Target="/ppt/slides/slide6.xml" Id="Rf53d9096bdb14541" /><Relationship Type="http://schemas.openxmlformats.org/officeDocument/2006/relationships/slide" Target="/ppt/slides/slide7.xml" Id="Re94c29f48e01439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e0981db6b04d2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addbcd23c4aa1" /><Relationship Type="http://schemas.openxmlformats.org/officeDocument/2006/relationships/theme" Target="/ppt/slideMasters/theme/theme1.xml" Id="R5626e4d5ace548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35addbcd23c4aa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0872ade0a044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520650bdd940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444105b0e4b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211db954a49c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6c4e5853f9411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9f080a548b41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af79156fb842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ODAL ØKONOMI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ODAL ØKONOMI AS ble etablert [år] og holder til i Kongsvinger.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38 827 381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2 114 810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1 793 303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10 425 033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21 708 696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2212 Kongsvinger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81 44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post@odal-okonomi.no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www.odal-okonomi.no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981 241 150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ODAL ØKONOMI AS</a:t>
            </a:r>
          </a:p>
        </p:txBody>
      </p:sp>
    </p:spTree>
  </p:cSld>
  <p:clrMapOvr>
    <a:masterClrMapping xmlns:a="http://schemas.openxmlformats.org/drawingml/2006/main"/>
  </p:clrMapOvr>
</p:sld>
</file>