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ea24c5c5094e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f3802d70de4943"/>
  </p:sldMasterIdLst>
  <p:sldIdLst>
    <p:sldId xmlns:r="http://schemas.openxmlformats.org/officeDocument/2006/relationships" id="256" r:id="R416bdd689c694a15"/>
    <p:sldId xmlns:r="http://schemas.openxmlformats.org/officeDocument/2006/relationships" id="257" r:id="R7e0880202cf44cfb"/>
    <p:sldId xmlns:r="http://schemas.openxmlformats.org/officeDocument/2006/relationships" id="258" r:id="Ra11fa08eac1c457b"/>
    <p:sldId xmlns:r="http://schemas.openxmlformats.org/officeDocument/2006/relationships" id="259" r:id="Rccf87d01361247cb"/>
    <p:sldId xmlns:r="http://schemas.openxmlformats.org/officeDocument/2006/relationships" id="260" r:id="R997a048d45cf4e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f3802d70de4943" /><Relationship Type="http://schemas.openxmlformats.org/officeDocument/2006/relationships/slide" Target="/ppt/slides/slide1.xml" Id="R416bdd689c694a15" /><Relationship Type="http://schemas.openxmlformats.org/officeDocument/2006/relationships/slide" Target="/ppt/slides/slide2.xml" Id="R7e0880202cf44cfb" /><Relationship Type="http://schemas.openxmlformats.org/officeDocument/2006/relationships/slide" Target="/ppt/slides/slide3.xml" Id="Ra11fa08eac1c457b" /><Relationship Type="http://schemas.openxmlformats.org/officeDocument/2006/relationships/slide" Target="/ppt/slides/slide4.xml" Id="Rccf87d01361247cb" /><Relationship Type="http://schemas.openxmlformats.org/officeDocument/2006/relationships/slide" Target="/ppt/slides/slide5.xml" Id="R997a048d45cf4e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9a0266162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d9f3ec2354dad" /><Relationship Type="http://schemas.openxmlformats.org/officeDocument/2006/relationships/theme" Target="/ppt/slideMasters/theme/theme1.xml" Id="R158fd4f14b7c4f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d9f3ec235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f660f07154a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b5422667340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dfc11b76b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bdb75f0c649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31e7154ec49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NUMEDAL SKOGEIERLAG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 SKOGEIERLAG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Skog SA, Hvervenmoveien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10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e-post@viken.skog.no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www.viken.skog.no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981 181 727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SKOGEIERLAG</a:t>
            </a:r>
          </a:p>
        </p:txBody>
      </p:sp>
    </p:spTree>
  </p:cSld>
  <p:clrMapOvr>
    <a:masterClrMapping xmlns:a="http://schemas.openxmlformats.org/drawingml/2006/main"/>
  </p:clrMapOvr>
</p:sld>
</file>