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14219848c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87a4f07b24596"/>
  </p:sldMasterIdLst>
  <p:sldIdLst>
    <p:sldId xmlns:r="http://schemas.openxmlformats.org/officeDocument/2006/relationships" id="256" r:id="R1e1886095d954f4e"/>
    <p:sldId xmlns:r="http://schemas.openxmlformats.org/officeDocument/2006/relationships" id="257" r:id="R06f3c6847162406b"/>
    <p:sldId xmlns:r="http://schemas.openxmlformats.org/officeDocument/2006/relationships" id="258" r:id="R7dde99caf7b54736"/>
    <p:sldId xmlns:r="http://schemas.openxmlformats.org/officeDocument/2006/relationships" id="259" r:id="Rfbb35da137e14911"/>
    <p:sldId xmlns:r="http://schemas.openxmlformats.org/officeDocument/2006/relationships" id="260" r:id="Rb713988a41be4166"/>
    <p:sldId xmlns:r="http://schemas.openxmlformats.org/officeDocument/2006/relationships" id="261" r:id="R0e7f88a407544025"/>
    <p:sldId xmlns:r="http://schemas.openxmlformats.org/officeDocument/2006/relationships" id="262" r:id="Rab29af407da9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87a4f07b24596" /><Relationship Type="http://schemas.openxmlformats.org/officeDocument/2006/relationships/slide" Target="/ppt/slides/slide1.xml" Id="R1e1886095d954f4e" /><Relationship Type="http://schemas.openxmlformats.org/officeDocument/2006/relationships/slide" Target="/ppt/slides/slide2.xml" Id="R06f3c6847162406b" /><Relationship Type="http://schemas.openxmlformats.org/officeDocument/2006/relationships/slide" Target="/ppt/slides/slide3.xml" Id="R7dde99caf7b54736" /><Relationship Type="http://schemas.openxmlformats.org/officeDocument/2006/relationships/slide" Target="/ppt/slides/slide4.xml" Id="Rfbb35da137e14911" /><Relationship Type="http://schemas.openxmlformats.org/officeDocument/2006/relationships/slide" Target="/ppt/slides/slide5.xml" Id="Rb713988a41be4166" /><Relationship Type="http://schemas.openxmlformats.org/officeDocument/2006/relationships/slide" Target="/ppt/slides/slide6.xml" Id="R0e7f88a407544025" /><Relationship Type="http://schemas.openxmlformats.org/officeDocument/2006/relationships/slide" Target="/ppt/slides/slide7.xml" Id="Rab29af407da9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7b65bf15b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01f811c4c43f4" /><Relationship Type="http://schemas.openxmlformats.org/officeDocument/2006/relationships/theme" Target="/ppt/slideMasters/theme/theme1.xml" Id="Rf1570d61c064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01f811c4c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02a0e67e5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a1a688d3a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c78f9fa3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8c6bf669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5ed5704c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36a7632c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1d48bf5e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APOTEKGÅRDEN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APOTEKGÅRDEN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RUDOLFSEN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Silovegen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981 174 534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