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567661ab143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dae929b7924627"/>
  </p:sldMasterIdLst>
  <p:sldIdLst>
    <p:sldId xmlns:r="http://schemas.openxmlformats.org/officeDocument/2006/relationships" id="256" r:id="Rde7ad338858e4836"/>
    <p:sldId xmlns:r="http://schemas.openxmlformats.org/officeDocument/2006/relationships" id="257" r:id="R6c49a09b52344e2c"/>
    <p:sldId xmlns:r="http://schemas.openxmlformats.org/officeDocument/2006/relationships" id="258" r:id="R5763954b883244f1"/>
    <p:sldId xmlns:r="http://schemas.openxmlformats.org/officeDocument/2006/relationships" id="259" r:id="R6fcbbfba384b4214"/>
    <p:sldId xmlns:r="http://schemas.openxmlformats.org/officeDocument/2006/relationships" id="260" r:id="R3ec2cea530774194"/>
    <p:sldId xmlns:r="http://schemas.openxmlformats.org/officeDocument/2006/relationships" id="261" r:id="R415bc8dd6acb40a2"/>
    <p:sldId xmlns:r="http://schemas.openxmlformats.org/officeDocument/2006/relationships" id="262" r:id="R20bd44a73a5a45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ae929b7924627" /><Relationship Type="http://schemas.openxmlformats.org/officeDocument/2006/relationships/slide" Target="/ppt/slides/slide1.xml" Id="Rde7ad338858e4836" /><Relationship Type="http://schemas.openxmlformats.org/officeDocument/2006/relationships/slide" Target="/ppt/slides/slide2.xml" Id="R6c49a09b52344e2c" /><Relationship Type="http://schemas.openxmlformats.org/officeDocument/2006/relationships/slide" Target="/ppt/slides/slide3.xml" Id="R5763954b883244f1" /><Relationship Type="http://schemas.openxmlformats.org/officeDocument/2006/relationships/slide" Target="/ppt/slides/slide4.xml" Id="R6fcbbfba384b4214" /><Relationship Type="http://schemas.openxmlformats.org/officeDocument/2006/relationships/slide" Target="/ppt/slides/slide5.xml" Id="R3ec2cea530774194" /><Relationship Type="http://schemas.openxmlformats.org/officeDocument/2006/relationships/slide" Target="/ppt/slides/slide6.xml" Id="R415bc8dd6acb40a2" /><Relationship Type="http://schemas.openxmlformats.org/officeDocument/2006/relationships/slide" Target="/ppt/slides/slide7.xml" Id="R20bd44a73a5a45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8893a90b1341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2925516d34845" /><Relationship Type="http://schemas.openxmlformats.org/officeDocument/2006/relationships/theme" Target="/ppt/slideMasters/theme/theme1.xml" Id="R38b6d20fc31e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2925516d348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92f2daf1745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93a39fb8d42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b433d91834f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b72aaac8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6fdf19209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5363644c445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a4bb09a0a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6 725 726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67 785 536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70 165 839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CHRISTIAN FON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Eianveien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74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981 126 327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