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003c303f6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2f5cd3ce34c5a"/>
  </p:sldMasterIdLst>
  <p:sldIdLst>
    <p:sldId xmlns:r="http://schemas.openxmlformats.org/officeDocument/2006/relationships" id="256" r:id="R0f6e825ada324cab"/>
    <p:sldId xmlns:r="http://schemas.openxmlformats.org/officeDocument/2006/relationships" id="257" r:id="R0b68bb86a42940cc"/>
    <p:sldId xmlns:r="http://schemas.openxmlformats.org/officeDocument/2006/relationships" id="258" r:id="Rbd3767854a174feb"/>
    <p:sldId xmlns:r="http://schemas.openxmlformats.org/officeDocument/2006/relationships" id="259" r:id="R5ec9fcb464a148d4"/>
    <p:sldId xmlns:r="http://schemas.openxmlformats.org/officeDocument/2006/relationships" id="260" r:id="R52c734e53e1c4a4f"/>
    <p:sldId xmlns:r="http://schemas.openxmlformats.org/officeDocument/2006/relationships" id="261" r:id="Rd9783e440b39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2f5cd3ce34c5a" /><Relationship Type="http://schemas.openxmlformats.org/officeDocument/2006/relationships/slide" Target="/ppt/slides/slide1.xml" Id="R0f6e825ada324cab" /><Relationship Type="http://schemas.openxmlformats.org/officeDocument/2006/relationships/slide" Target="/ppt/slides/slide2.xml" Id="R0b68bb86a42940cc" /><Relationship Type="http://schemas.openxmlformats.org/officeDocument/2006/relationships/slide" Target="/ppt/slides/slide3.xml" Id="Rbd3767854a174feb" /><Relationship Type="http://schemas.openxmlformats.org/officeDocument/2006/relationships/slide" Target="/ppt/slides/slide4.xml" Id="R5ec9fcb464a148d4" /><Relationship Type="http://schemas.openxmlformats.org/officeDocument/2006/relationships/slide" Target="/ppt/slides/slide5.xml" Id="R52c734e53e1c4a4f" /><Relationship Type="http://schemas.openxmlformats.org/officeDocument/2006/relationships/slide" Target="/ppt/slides/slide6.xml" Id="Rd9783e440b39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7e0ab47d8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61d56052c4eca" /><Relationship Type="http://schemas.openxmlformats.org/officeDocument/2006/relationships/theme" Target="/ppt/slideMasters/theme/theme1.xml" Id="Red023b39534b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61d56052c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f14e6713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f2f8fa719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615c225f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9b671da70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ca5045eef4f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d508f490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30 397 006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Kongelige Slott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mette.tverli@slottet.no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981 058 763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