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f11492110842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14b35c0be14e25"/>
  </p:sldMasterIdLst>
  <p:sldIdLst>
    <p:sldId xmlns:r="http://schemas.openxmlformats.org/officeDocument/2006/relationships" id="256" r:id="R777b61394159403e"/>
    <p:sldId xmlns:r="http://schemas.openxmlformats.org/officeDocument/2006/relationships" id="257" r:id="R2178d183acd944ce"/>
    <p:sldId xmlns:r="http://schemas.openxmlformats.org/officeDocument/2006/relationships" id="258" r:id="R9249e0b251c649e3"/>
    <p:sldId xmlns:r="http://schemas.openxmlformats.org/officeDocument/2006/relationships" id="259" r:id="R10dc4b02163d4b01"/>
    <p:sldId xmlns:r="http://schemas.openxmlformats.org/officeDocument/2006/relationships" id="260" r:id="R4e2bf6b1cb984a81"/>
    <p:sldId xmlns:r="http://schemas.openxmlformats.org/officeDocument/2006/relationships" id="261" r:id="R3c949c6efa6943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14b35c0be14e25" /><Relationship Type="http://schemas.openxmlformats.org/officeDocument/2006/relationships/slide" Target="/ppt/slides/slide1.xml" Id="R777b61394159403e" /><Relationship Type="http://schemas.openxmlformats.org/officeDocument/2006/relationships/slide" Target="/ppt/slides/slide2.xml" Id="R2178d183acd944ce" /><Relationship Type="http://schemas.openxmlformats.org/officeDocument/2006/relationships/slide" Target="/ppt/slides/slide3.xml" Id="R9249e0b251c649e3" /><Relationship Type="http://schemas.openxmlformats.org/officeDocument/2006/relationships/slide" Target="/ppt/slides/slide4.xml" Id="R10dc4b02163d4b01" /><Relationship Type="http://schemas.openxmlformats.org/officeDocument/2006/relationships/slide" Target="/ppt/slides/slide5.xml" Id="R4e2bf6b1cb984a81" /><Relationship Type="http://schemas.openxmlformats.org/officeDocument/2006/relationships/slide" Target="/ppt/slides/slide6.xml" Id="R3c949c6efa6943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29785947d74e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bcffb2dd942b0" /><Relationship Type="http://schemas.openxmlformats.org/officeDocument/2006/relationships/theme" Target="/ppt/slideMasters/theme/theme1.xml" Id="R33d65da82c4c42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2bcffb2dd942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4e5b4fd9a49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5094698ca47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a1a45702344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7e507f5a94e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4ec6ec55141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3c419c71b4a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BRAUTER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BRAUTER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1 485 541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1 485 451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980 962 113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