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d3742021264e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90b8d661c24751"/>
  </p:sldMasterIdLst>
  <p:sldIdLst>
    <p:sldId xmlns:r="http://schemas.openxmlformats.org/officeDocument/2006/relationships" id="256" r:id="R1ba0ab2930fe4f3d"/>
    <p:sldId xmlns:r="http://schemas.openxmlformats.org/officeDocument/2006/relationships" id="257" r:id="Rb2844c21c4f24667"/>
    <p:sldId xmlns:r="http://schemas.openxmlformats.org/officeDocument/2006/relationships" id="258" r:id="Ra8afcfc9ead74815"/>
    <p:sldId xmlns:r="http://schemas.openxmlformats.org/officeDocument/2006/relationships" id="259" r:id="Rd4ed5c6f48ab44d8"/>
    <p:sldId xmlns:r="http://schemas.openxmlformats.org/officeDocument/2006/relationships" id="260" r:id="Rbb0352a586a84d0c"/>
    <p:sldId xmlns:r="http://schemas.openxmlformats.org/officeDocument/2006/relationships" id="261" r:id="R95db7a7d79fe4213"/>
    <p:sldId xmlns:r="http://schemas.openxmlformats.org/officeDocument/2006/relationships" id="262" r:id="Rd8b60084993441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90b8d661c24751" /><Relationship Type="http://schemas.openxmlformats.org/officeDocument/2006/relationships/slide" Target="/ppt/slides/slide1.xml" Id="R1ba0ab2930fe4f3d" /><Relationship Type="http://schemas.openxmlformats.org/officeDocument/2006/relationships/slide" Target="/ppt/slides/slide2.xml" Id="Rb2844c21c4f24667" /><Relationship Type="http://schemas.openxmlformats.org/officeDocument/2006/relationships/slide" Target="/ppt/slides/slide3.xml" Id="Ra8afcfc9ead74815" /><Relationship Type="http://schemas.openxmlformats.org/officeDocument/2006/relationships/slide" Target="/ppt/slides/slide4.xml" Id="Rd4ed5c6f48ab44d8" /><Relationship Type="http://schemas.openxmlformats.org/officeDocument/2006/relationships/slide" Target="/ppt/slides/slide5.xml" Id="Rbb0352a586a84d0c" /><Relationship Type="http://schemas.openxmlformats.org/officeDocument/2006/relationships/slide" Target="/ppt/slides/slide6.xml" Id="R95db7a7d79fe4213" /><Relationship Type="http://schemas.openxmlformats.org/officeDocument/2006/relationships/slide" Target="/ppt/slides/slide7.xml" Id="Rd8b60084993441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d89441d53746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14ed2517f84ab9" /><Relationship Type="http://schemas.openxmlformats.org/officeDocument/2006/relationships/theme" Target="/ppt/slideMasters/theme/theme1.xml" Id="Rc881435e8c4d4e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14ed2517f84a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9d83f9988642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af21935c2143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13946836704c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d5b3ae7d4a4d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581ffdfc0c4d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813fecbfcb41b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e3f50382b14e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PETER AAS DAGLIGVARE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PETER AAS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PETER AAS DAGLIGVARE AS ble etablert [år] og holder til i Skreia.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PETER AAS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PETER AAS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PETER AAS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65 857 397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−37 533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202 411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9 916 960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14 254 706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PETER AAS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PETER AAS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PETER AAS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2848 Skreia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14 25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spar@peter-aas.no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980 910 202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PETER AAS DAGLIGVARE AS</a:t>
            </a:r>
          </a:p>
        </p:txBody>
      </p:sp>
    </p:spTree>
  </p:cSld>
  <p:clrMapOvr>
    <a:masterClrMapping xmlns:a="http://schemas.openxmlformats.org/drawingml/2006/main"/>
  </p:clrMapOvr>
</p:sld>
</file>