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8f12ad324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4d4cf17f0474e"/>
  </p:sldMasterIdLst>
  <p:sldIdLst>
    <p:sldId xmlns:r="http://schemas.openxmlformats.org/officeDocument/2006/relationships" id="256" r:id="R6b3435fbe2b8434f"/>
    <p:sldId xmlns:r="http://schemas.openxmlformats.org/officeDocument/2006/relationships" id="257" r:id="Re94eb36195424fb8"/>
    <p:sldId xmlns:r="http://schemas.openxmlformats.org/officeDocument/2006/relationships" id="258" r:id="R229ef4d57a534537"/>
    <p:sldId xmlns:r="http://schemas.openxmlformats.org/officeDocument/2006/relationships" id="259" r:id="R4c35231435524be1"/>
    <p:sldId xmlns:r="http://schemas.openxmlformats.org/officeDocument/2006/relationships" id="260" r:id="Re4f18fde92f64b42"/>
    <p:sldId xmlns:r="http://schemas.openxmlformats.org/officeDocument/2006/relationships" id="261" r:id="R115085a45dee44cc"/>
    <p:sldId xmlns:r="http://schemas.openxmlformats.org/officeDocument/2006/relationships" id="262" r:id="R48e042f4b067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4d4cf17f0474e" /><Relationship Type="http://schemas.openxmlformats.org/officeDocument/2006/relationships/slide" Target="/ppt/slides/slide1.xml" Id="R6b3435fbe2b8434f" /><Relationship Type="http://schemas.openxmlformats.org/officeDocument/2006/relationships/slide" Target="/ppt/slides/slide2.xml" Id="Re94eb36195424fb8" /><Relationship Type="http://schemas.openxmlformats.org/officeDocument/2006/relationships/slide" Target="/ppt/slides/slide3.xml" Id="R229ef4d57a534537" /><Relationship Type="http://schemas.openxmlformats.org/officeDocument/2006/relationships/slide" Target="/ppt/slides/slide4.xml" Id="R4c35231435524be1" /><Relationship Type="http://schemas.openxmlformats.org/officeDocument/2006/relationships/slide" Target="/ppt/slides/slide5.xml" Id="Re4f18fde92f64b42" /><Relationship Type="http://schemas.openxmlformats.org/officeDocument/2006/relationships/slide" Target="/ppt/slides/slide6.xml" Id="R115085a45dee44cc" /><Relationship Type="http://schemas.openxmlformats.org/officeDocument/2006/relationships/slide" Target="/ppt/slides/slide7.xml" Id="R48e042f4b067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0d5e4e18a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990c0b09409c" /><Relationship Type="http://schemas.openxmlformats.org/officeDocument/2006/relationships/theme" Target="/ppt/slideMasters/theme/theme1.xml" Id="Rcbc9394fabf6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0990c0b09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e6dfef62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78d6ce96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2d0b3f04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33b371d2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7531c51a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293dc368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ab50750f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