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5c038d54e14a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afb26b6ee24340"/>
  </p:sldMasterIdLst>
  <p:sldIdLst>
    <p:sldId xmlns:r="http://schemas.openxmlformats.org/officeDocument/2006/relationships" id="256" r:id="Rc003e7350a354ca3"/>
    <p:sldId xmlns:r="http://schemas.openxmlformats.org/officeDocument/2006/relationships" id="257" r:id="R32280b818a3f4117"/>
    <p:sldId xmlns:r="http://schemas.openxmlformats.org/officeDocument/2006/relationships" id="258" r:id="R9b80614e6d84496c"/>
    <p:sldId xmlns:r="http://schemas.openxmlformats.org/officeDocument/2006/relationships" id="259" r:id="Racaa3fc93fbd4ba7"/>
    <p:sldId xmlns:r="http://schemas.openxmlformats.org/officeDocument/2006/relationships" id="260" r:id="R0760f28b56544415"/>
    <p:sldId xmlns:r="http://schemas.openxmlformats.org/officeDocument/2006/relationships" id="261" r:id="R065e6fe0a3e34f31"/>
    <p:sldId xmlns:r="http://schemas.openxmlformats.org/officeDocument/2006/relationships" id="262" r:id="R016d9028ce3443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fb26b6ee24340" /><Relationship Type="http://schemas.openxmlformats.org/officeDocument/2006/relationships/slide" Target="/ppt/slides/slide1.xml" Id="Rc003e7350a354ca3" /><Relationship Type="http://schemas.openxmlformats.org/officeDocument/2006/relationships/slide" Target="/ppt/slides/slide2.xml" Id="R32280b818a3f4117" /><Relationship Type="http://schemas.openxmlformats.org/officeDocument/2006/relationships/slide" Target="/ppt/slides/slide3.xml" Id="R9b80614e6d84496c" /><Relationship Type="http://schemas.openxmlformats.org/officeDocument/2006/relationships/slide" Target="/ppt/slides/slide4.xml" Id="Racaa3fc93fbd4ba7" /><Relationship Type="http://schemas.openxmlformats.org/officeDocument/2006/relationships/slide" Target="/ppt/slides/slide5.xml" Id="R0760f28b56544415" /><Relationship Type="http://schemas.openxmlformats.org/officeDocument/2006/relationships/slide" Target="/ppt/slides/slide6.xml" Id="R065e6fe0a3e34f31" /><Relationship Type="http://schemas.openxmlformats.org/officeDocument/2006/relationships/slide" Target="/ppt/slides/slide7.xml" Id="R016d9028ce3443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68cae95874c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286d81d2b4ecd" /><Relationship Type="http://schemas.openxmlformats.org/officeDocument/2006/relationships/theme" Target="/ppt/slideMasters/theme/theme1.xml" Id="R1bc2400b69a144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f286d81d2b4e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99ca989df4f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608d000ac45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9d1f1f07a48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1170b7eb141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d87a7f1ed4d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fc5fa65b445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b2b2145eb47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LUNKAN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LUNKAN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LUNKAN EIENDOM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LUNKAN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LUNKAN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LUNKAN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227 980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154 199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3 313 372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23 998 980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26 571 761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LUNKAN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TARALDSEN BENUM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HALLVARD TARALDSEN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LUNKAN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7713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trond.taraldsen@taraldsen-regnskap.no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980 435 962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LUNKAN EIENDOM AS</a:t>
            </a:r>
          </a:p>
        </p:txBody>
      </p:sp>
    </p:spTree>
  </p:cSld>
  <p:clrMapOvr>
    <a:masterClrMapping xmlns:a="http://schemas.openxmlformats.org/drawingml/2006/main"/>
  </p:clrMapOvr>
</p:sld>
</file>