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9882adb9544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8e968161f3456c"/>
  </p:sldMasterIdLst>
  <p:sldIdLst>
    <p:sldId xmlns:r="http://schemas.openxmlformats.org/officeDocument/2006/relationships" id="256" r:id="R2c3226e574d04e39"/>
    <p:sldId xmlns:r="http://schemas.openxmlformats.org/officeDocument/2006/relationships" id="257" r:id="R225dace41cdf47ee"/>
    <p:sldId xmlns:r="http://schemas.openxmlformats.org/officeDocument/2006/relationships" id="258" r:id="R70227c485aa44fbd"/>
    <p:sldId xmlns:r="http://schemas.openxmlformats.org/officeDocument/2006/relationships" id="259" r:id="Rddb931d027054bf9"/>
    <p:sldId xmlns:r="http://schemas.openxmlformats.org/officeDocument/2006/relationships" id="260" r:id="R43372a125c054643"/>
    <p:sldId xmlns:r="http://schemas.openxmlformats.org/officeDocument/2006/relationships" id="261" r:id="Ra0cfd539b581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e968161f3456c" /><Relationship Type="http://schemas.openxmlformats.org/officeDocument/2006/relationships/slide" Target="/ppt/slides/slide1.xml" Id="R2c3226e574d04e39" /><Relationship Type="http://schemas.openxmlformats.org/officeDocument/2006/relationships/slide" Target="/ppt/slides/slide2.xml" Id="R225dace41cdf47ee" /><Relationship Type="http://schemas.openxmlformats.org/officeDocument/2006/relationships/slide" Target="/ppt/slides/slide3.xml" Id="R70227c485aa44fbd" /><Relationship Type="http://schemas.openxmlformats.org/officeDocument/2006/relationships/slide" Target="/ppt/slides/slide4.xml" Id="Rddb931d027054bf9" /><Relationship Type="http://schemas.openxmlformats.org/officeDocument/2006/relationships/slide" Target="/ppt/slides/slide5.xml" Id="R43372a125c054643" /><Relationship Type="http://schemas.openxmlformats.org/officeDocument/2006/relationships/slide" Target="/ppt/slides/slide6.xml" Id="Ra0cfd539b581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ca5b3e7ec74d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74ee2472740e7" /><Relationship Type="http://schemas.openxmlformats.org/officeDocument/2006/relationships/theme" Target="/ppt/slideMasters/theme/theme1.xml" Id="Rc3d8413d10934c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274ee2472740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dcdc00ed14b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ec08417ba4a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60e0e06d148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021db023d4d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566e3a96944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b823e43b6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FOSSNES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FOSSNES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5 201 865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3 710 963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3 710 963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1 675 423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1 934 263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980 429 547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FOSSNES</a:t>
            </a:r>
          </a:p>
        </p:txBody>
      </p:sp>
    </p:spTree>
  </p:cSld>
  <p:clrMapOvr>
    <a:masterClrMapping xmlns:a="http://schemas.openxmlformats.org/drawingml/2006/main"/>
  </p:clrMapOvr>
</p:sld>
</file>