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6f5caac1b54c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e73d29dde74fef"/>
  </p:sldMasterIdLst>
  <p:sldIdLst>
    <p:sldId xmlns:r="http://schemas.openxmlformats.org/officeDocument/2006/relationships" id="256" r:id="R62a1a6d56f9340c6"/>
    <p:sldId xmlns:r="http://schemas.openxmlformats.org/officeDocument/2006/relationships" id="257" r:id="Rccf5840dd750477a"/>
    <p:sldId xmlns:r="http://schemas.openxmlformats.org/officeDocument/2006/relationships" id="258" r:id="R0ba7064302214ae2"/>
    <p:sldId xmlns:r="http://schemas.openxmlformats.org/officeDocument/2006/relationships" id="259" r:id="Rbbabd3a3ad724f89"/>
    <p:sldId xmlns:r="http://schemas.openxmlformats.org/officeDocument/2006/relationships" id="260" r:id="R4befc6e86c0a499a"/>
    <p:sldId xmlns:r="http://schemas.openxmlformats.org/officeDocument/2006/relationships" id="261" r:id="R4eb6b5a4e9d54c21"/>
    <p:sldId xmlns:r="http://schemas.openxmlformats.org/officeDocument/2006/relationships" id="262" r:id="Rcbeba633d27444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e73d29dde74fef" /><Relationship Type="http://schemas.openxmlformats.org/officeDocument/2006/relationships/slide" Target="/ppt/slides/slide1.xml" Id="R62a1a6d56f9340c6" /><Relationship Type="http://schemas.openxmlformats.org/officeDocument/2006/relationships/slide" Target="/ppt/slides/slide2.xml" Id="Rccf5840dd750477a" /><Relationship Type="http://schemas.openxmlformats.org/officeDocument/2006/relationships/slide" Target="/ppt/slides/slide3.xml" Id="R0ba7064302214ae2" /><Relationship Type="http://schemas.openxmlformats.org/officeDocument/2006/relationships/slide" Target="/ppt/slides/slide4.xml" Id="Rbbabd3a3ad724f89" /><Relationship Type="http://schemas.openxmlformats.org/officeDocument/2006/relationships/slide" Target="/ppt/slides/slide5.xml" Id="R4befc6e86c0a499a" /><Relationship Type="http://schemas.openxmlformats.org/officeDocument/2006/relationships/slide" Target="/ppt/slides/slide6.xml" Id="R4eb6b5a4e9d54c21" /><Relationship Type="http://schemas.openxmlformats.org/officeDocument/2006/relationships/slide" Target="/ppt/slides/slide7.xml" Id="Rcbeba633d27444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d58249e9a542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5890a65aad491f" /><Relationship Type="http://schemas.openxmlformats.org/officeDocument/2006/relationships/theme" Target="/ppt/slideMasters/theme/theme1.xml" Id="Rf4845d8d752541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5890a65aad49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8d081e43314e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12b827dcbf42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0e642a2c814d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ead941d1647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e7eef5505845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f7bd7c78a34bc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3e8c9a0a4641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FREM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FREM REVISJON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5 363 856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1 448 897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1 134 191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101 715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2 554 412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MH INVESTMENTS AS  –  99,9 %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HOFT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Olaf Helsets vei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0694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980 422 917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FREM REVISJON AS</a:t>
            </a:r>
          </a:p>
        </p:txBody>
      </p:sp>
    </p:spTree>
  </p:cSld>
  <p:clrMapOvr>
    <a:masterClrMapping xmlns:a="http://schemas.openxmlformats.org/drawingml/2006/main"/>
  </p:clrMapOvr>
</p:sld>
</file>