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0913dcbf6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1e82b3b0c40f7"/>
  </p:sldMasterIdLst>
  <p:sldIdLst>
    <p:sldId xmlns:r="http://schemas.openxmlformats.org/officeDocument/2006/relationships" id="256" r:id="R4f6ad702f3844292"/>
    <p:sldId xmlns:r="http://schemas.openxmlformats.org/officeDocument/2006/relationships" id="257" r:id="R61257ca114de43fc"/>
    <p:sldId xmlns:r="http://schemas.openxmlformats.org/officeDocument/2006/relationships" id="258" r:id="Rb43fc44eb1474ff8"/>
    <p:sldId xmlns:r="http://schemas.openxmlformats.org/officeDocument/2006/relationships" id="259" r:id="R03e33285e7b74dd6"/>
    <p:sldId xmlns:r="http://schemas.openxmlformats.org/officeDocument/2006/relationships" id="260" r:id="Recf8a08405da4ffa"/>
    <p:sldId xmlns:r="http://schemas.openxmlformats.org/officeDocument/2006/relationships" id="261" r:id="Rb91ece7838c34850"/>
    <p:sldId xmlns:r="http://schemas.openxmlformats.org/officeDocument/2006/relationships" id="262" r:id="Rd92bcfc88258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1e82b3b0c40f7" /><Relationship Type="http://schemas.openxmlformats.org/officeDocument/2006/relationships/slide" Target="/ppt/slides/slide1.xml" Id="R4f6ad702f3844292" /><Relationship Type="http://schemas.openxmlformats.org/officeDocument/2006/relationships/slide" Target="/ppt/slides/slide2.xml" Id="R61257ca114de43fc" /><Relationship Type="http://schemas.openxmlformats.org/officeDocument/2006/relationships/slide" Target="/ppt/slides/slide3.xml" Id="Rb43fc44eb1474ff8" /><Relationship Type="http://schemas.openxmlformats.org/officeDocument/2006/relationships/slide" Target="/ppt/slides/slide4.xml" Id="R03e33285e7b74dd6" /><Relationship Type="http://schemas.openxmlformats.org/officeDocument/2006/relationships/slide" Target="/ppt/slides/slide5.xml" Id="Recf8a08405da4ffa" /><Relationship Type="http://schemas.openxmlformats.org/officeDocument/2006/relationships/slide" Target="/ppt/slides/slide6.xml" Id="Rb91ece7838c34850" /><Relationship Type="http://schemas.openxmlformats.org/officeDocument/2006/relationships/slide" Target="/ppt/slides/slide7.xml" Id="Rd92bcfc88258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45de09e65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262708b744e57" /><Relationship Type="http://schemas.openxmlformats.org/officeDocument/2006/relationships/theme" Target="/ppt/slideMasters/theme/theme1.xml" Id="Rd212af57eeef44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4262708b74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cbf3bc47e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cc0ddffe40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797b8c548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54d3bfca0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b9c03f8a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474f56cf2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17d36d224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67 145 000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12 207 791 000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14 827 057 000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ORKLAND KOMMUNE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KOMMUNE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KOMMUNE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FOSEN KOMMUNE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KOMMUNE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firmapost@tronderenergi.no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www.tronderenergi.no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980 417 824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AS</a:t>
            </a:r>
          </a:p>
        </p:txBody>
      </p:sp>
    </p:spTree>
  </p:cSld>
  <p:clrMapOvr>
    <a:masterClrMapping xmlns:a="http://schemas.openxmlformats.org/drawingml/2006/main"/>
  </p:clrMapOvr>
</p:sld>
</file>