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ff320275a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ac382a0ae34381"/>
  </p:sldMasterIdLst>
  <p:sldIdLst>
    <p:sldId xmlns:r="http://schemas.openxmlformats.org/officeDocument/2006/relationships" id="256" r:id="R2d6ce0080a324dd4"/>
    <p:sldId xmlns:r="http://schemas.openxmlformats.org/officeDocument/2006/relationships" id="257" r:id="Re0d64e33f5b94efc"/>
    <p:sldId xmlns:r="http://schemas.openxmlformats.org/officeDocument/2006/relationships" id="258" r:id="Rc8650433167f45aa"/>
    <p:sldId xmlns:r="http://schemas.openxmlformats.org/officeDocument/2006/relationships" id="259" r:id="Ree40e061cdbd4248"/>
    <p:sldId xmlns:r="http://schemas.openxmlformats.org/officeDocument/2006/relationships" id="260" r:id="R7442ca47170d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c382a0ae34381" /><Relationship Type="http://schemas.openxmlformats.org/officeDocument/2006/relationships/slide" Target="/ppt/slides/slide1.xml" Id="R2d6ce0080a324dd4" /><Relationship Type="http://schemas.openxmlformats.org/officeDocument/2006/relationships/slide" Target="/ppt/slides/slide2.xml" Id="Re0d64e33f5b94efc" /><Relationship Type="http://schemas.openxmlformats.org/officeDocument/2006/relationships/slide" Target="/ppt/slides/slide3.xml" Id="Rc8650433167f45aa" /><Relationship Type="http://schemas.openxmlformats.org/officeDocument/2006/relationships/slide" Target="/ppt/slides/slide4.xml" Id="Ree40e061cdbd4248" /><Relationship Type="http://schemas.openxmlformats.org/officeDocument/2006/relationships/slide" Target="/ppt/slides/slide5.xml" Id="R7442ca47170d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5a5584e44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262938ef94c00" /><Relationship Type="http://schemas.openxmlformats.org/officeDocument/2006/relationships/theme" Target="/ppt/slideMasters/theme/theme1.xml" Id="R4fa391e5a6c24d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d262938ef94c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aa16c71084c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fc43f4c4645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6df578f9643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3edd3db8048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27aebd7bf4f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SKUGGEN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SKUGGEN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