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88c9ed04ea40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e67bf752ae4405"/>
  </p:sldMasterIdLst>
  <p:sldIdLst>
    <p:sldId xmlns:r="http://schemas.openxmlformats.org/officeDocument/2006/relationships" id="256" r:id="Redcd0d47292b45cd"/>
    <p:sldId xmlns:r="http://schemas.openxmlformats.org/officeDocument/2006/relationships" id="257" r:id="R55339b518bb043d9"/>
    <p:sldId xmlns:r="http://schemas.openxmlformats.org/officeDocument/2006/relationships" id="258" r:id="Rec7acf323a5d4be9"/>
    <p:sldId xmlns:r="http://schemas.openxmlformats.org/officeDocument/2006/relationships" id="259" r:id="R6e0734a95ee94e4a"/>
    <p:sldId xmlns:r="http://schemas.openxmlformats.org/officeDocument/2006/relationships" id="260" r:id="R164ceaf00a85430b"/>
    <p:sldId xmlns:r="http://schemas.openxmlformats.org/officeDocument/2006/relationships" id="261" r:id="R8acf540c05a04b64"/>
    <p:sldId xmlns:r="http://schemas.openxmlformats.org/officeDocument/2006/relationships" id="262" r:id="Ra18414bd3b6d43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67bf752ae4405" /><Relationship Type="http://schemas.openxmlformats.org/officeDocument/2006/relationships/slide" Target="/ppt/slides/slide1.xml" Id="Redcd0d47292b45cd" /><Relationship Type="http://schemas.openxmlformats.org/officeDocument/2006/relationships/slide" Target="/ppt/slides/slide2.xml" Id="R55339b518bb043d9" /><Relationship Type="http://schemas.openxmlformats.org/officeDocument/2006/relationships/slide" Target="/ppt/slides/slide3.xml" Id="Rec7acf323a5d4be9" /><Relationship Type="http://schemas.openxmlformats.org/officeDocument/2006/relationships/slide" Target="/ppt/slides/slide4.xml" Id="R6e0734a95ee94e4a" /><Relationship Type="http://schemas.openxmlformats.org/officeDocument/2006/relationships/slide" Target="/ppt/slides/slide5.xml" Id="R164ceaf00a85430b" /><Relationship Type="http://schemas.openxmlformats.org/officeDocument/2006/relationships/slide" Target="/ppt/slides/slide6.xml" Id="R8acf540c05a04b64" /><Relationship Type="http://schemas.openxmlformats.org/officeDocument/2006/relationships/slide" Target="/ppt/slides/slide7.xml" Id="Ra18414bd3b6d43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4c5ec6a794f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10642abce497c" /><Relationship Type="http://schemas.openxmlformats.org/officeDocument/2006/relationships/theme" Target="/ppt/slideMasters/theme/theme1.xml" Id="R881e2ca721394d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710642abce49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8fff5d7464e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de846a24c4f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17a5233494a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3d1b495bc49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9db505e9648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ae1d12b0b4b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44df8865d49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ATRIS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4 615 304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2 273 782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2 596 122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7 038 492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AGASØSTER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 etasje,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morten@atris.no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www.atris.no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980 402 258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