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3f1375b44941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d52541d1ad4537"/>
  </p:sldMasterIdLst>
  <p:sldIdLst>
    <p:sldId xmlns:r="http://schemas.openxmlformats.org/officeDocument/2006/relationships" id="256" r:id="Re3162d4e817743e4"/>
    <p:sldId xmlns:r="http://schemas.openxmlformats.org/officeDocument/2006/relationships" id="257" r:id="Ra332c19eba3d49ec"/>
    <p:sldId xmlns:r="http://schemas.openxmlformats.org/officeDocument/2006/relationships" id="258" r:id="R8c543d5bad9f4db3"/>
    <p:sldId xmlns:r="http://schemas.openxmlformats.org/officeDocument/2006/relationships" id="259" r:id="R84171431d05b4e99"/>
    <p:sldId xmlns:r="http://schemas.openxmlformats.org/officeDocument/2006/relationships" id="260" r:id="Rdba9ab8553314a67"/>
    <p:sldId xmlns:r="http://schemas.openxmlformats.org/officeDocument/2006/relationships" id="261" r:id="Rc366f737b34247d1"/>
    <p:sldId xmlns:r="http://schemas.openxmlformats.org/officeDocument/2006/relationships" id="262" r:id="R0de581a56b8f4e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52541d1ad4537" /><Relationship Type="http://schemas.openxmlformats.org/officeDocument/2006/relationships/slide" Target="/ppt/slides/slide1.xml" Id="Re3162d4e817743e4" /><Relationship Type="http://schemas.openxmlformats.org/officeDocument/2006/relationships/slide" Target="/ppt/slides/slide2.xml" Id="Ra332c19eba3d49ec" /><Relationship Type="http://schemas.openxmlformats.org/officeDocument/2006/relationships/slide" Target="/ppt/slides/slide3.xml" Id="R8c543d5bad9f4db3" /><Relationship Type="http://schemas.openxmlformats.org/officeDocument/2006/relationships/slide" Target="/ppt/slides/slide4.xml" Id="R84171431d05b4e99" /><Relationship Type="http://schemas.openxmlformats.org/officeDocument/2006/relationships/slide" Target="/ppt/slides/slide5.xml" Id="Rdba9ab8553314a67" /><Relationship Type="http://schemas.openxmlformats.org/officeDocument/2006/relationships/slide" Target="/ppt/slides/slide6.xml" Id="Rc366f737b34247d1" /><Relationship Type="http://schemas.openxmlformats.org/officeDocument/2006/relationships/slide" Target="/ppt/slides/slide7.xml" Id="R0de581a56b8f4e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146c795ef43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a731bccd442f5" /><Relationship Type="http://schemas.openxmlformats.org/officeDocument/2006/relationships/theme" Target="/ppt/slideMasters/theme/theme1.xml" Id="Rb119293851f440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6a731bccd442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fcccb669c42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84e0cfe0742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6afa897bf4f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e72ad4fa84b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c094fe07946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17f42f8884c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9f28871474a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GELO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1 155 519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13 011 050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13 031 131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GUNNAR GAPTJERN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980 387 267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GELO AS</a:t>
            </a:r>
          </a:p>
        </p:txBody>
      </p:sp>
    </p:spTree>
  </p:cSld>
  <p:clrMapOvr>
    <a:masterClrMapping xmlns:a="http://schemas.openxmlformats.org/drawingml/2006/main"/>
  </p:clrMapOvr>
</p:sld>
</file>