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cce8246a3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cc66309784bd0"/>
  </p:sldMasterIdLst>
  <p:sldIdLst>
    <p:sldId xmlns:r="http://schemas.openxmlformats.org/officeDocument/2006/relationships" id="256" r:id="R371c24f426e7473a"/>
    <p:sldId xmlns:r="http://schemas.openxmlformats.org/officeDocument/2006/relationships" id="257" r:id="R3e9e7709c0c64184"/>
    <p:sldId xmlns:r="http://schemas.openxmlformats.org/officeDocument/2006/relationships" id="258" r:id="Rf72ad9dc02a54371"/>
    <p:sldId xmlns:r="http://schemas.openxmlformats.org/officeDocument/2006/relationships" id="259" r:id="R37815f42cc744005"/>
    <p:sldId xmlns:r="http://schemas.openxmlformats.org/officeDocument/2006/relationships" id="260" r:id="Rec0c9e7f12ee4f82"/>
    <p:sldId xmlns:r="http://schemas.openxmlformats.org/officeDocument/2006/relationships" id="261" r:id="R39bd5c11294b4add"/>
    <p:sldId xmlns:r="http://schemas.openxmlformats.org/officeDocument/2006/relationships" id="262" r:id="R0ec367d9912c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cc66309784bd0" /><Relationship Type="http://schemas.openxmlformats.org/officeDocument/2006/relationships/slide" Target="/ppt/slides/slide1.xml" Id="R371c24f426e7473a" /><Relationship Type="http://schemas.openxmlformats.org/officeDocument/2006/relationships/slide" Target="/ppt/slides/slide2.xml" Id="R3e9e7709c0c64184" /><Relationship Type="http://schemas.openxmlformats.org/officeDocument/2006/relationships/slide" Target="/ppt/slides/slide3.xml" Id="Rf72ad9dc02a54371" /><Relationship Type="http://schemas.openxmlformats.org/officeDocument/2006/relationships/slide" Target="/ppt/slides/slide4.xml" Id="R37815f42cc744005" /><Relationship Type="http://schemas.openxmlformats.org/officeDocument/2006/relationships/slide" Target="/ppt/slides/slide5.xml" Id="Rec0c9e7f12ee4f82" /><Relationship Type="http://schemas.openxmlformats.org/officeDocument/2006/relationships/slide" Target="/ppt/slides/slide6.xml" Id="R39bd5c11294b4add" /><Relationship Type="http://schemas.openxmlformats.org/officeDocument/2006/relationships/slide" Target="/ppt/slides/slide7.xml" Id="R0ec367d9912c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3758c0db6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9d85f8602410c" /><Relationship Type="http://schemas.openxmlformats.org/officeDocument/2006/relationships/theme" Target="/ppt/slideMasters/theme/theme1.xml" Id="Re3f001391e69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9d85f8602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01f2a3fee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e73cc7608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9b975543a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e054ff7e6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68c20acd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7da4aac7c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688dc412a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BOLIGGASS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BOLIGGASS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24 892 301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EKREN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980 386 767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