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4c0365767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c6c447d9b4884"/>
  </p:sldMasterIdLst>
  <p:sldIdLst>
    <p:sldId xmlns:r="http://schemas.openxmlformats.org/officeDocument/2006/relationships" id="256" r:id="Rf5861cafc65e42b0"/>
    <p:sldId xmlns:r="http://schemas.openxmlformats.org/officeDocument/2006/relationships" id="257" r:id="R3c428ec994644552"/>
    <p:sldId xmlns:r="http://schemas.openxmlformats.org/officeDocument/2006/relationships" id="258" r:id="Rf93f0126c4bc4e18"/>
    <p:sldId xmlns:r="http://schemas.openxmlformats.org/officeDocument/2006/relationships" id="259" r:id="Raabfadca6ddf4e0e"/>
    <p:sldId xmlns:r="http://schemas.openxmlformats.org/officeDocument/2006/relationships" id="260" r:id="R191e1864c4af467c"/>
    <p:sldId xmlns:r="http://schemas.openxmlformats.org/officeDocument/2006/relationships" id="261" r:id="R939a021176cf4274"/>
    <p:sldId xmlns:r="http://schemas.openxmlformats.org/officeDocument/2006/relationships" id="262" r:id="R874d90e527e1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c6c447d9b4884" /><Relationship Type="http://schemas.openxmlformats.org/officeDocument/2006/relationships/slide" Target="/ppt/slides/slide1.xml" Id="Rf5861cafc65e42b0" /><Relationship Type="http://schemas.openxmlformats.org/officeDocument/2006/relationships/slide" Target="/ppt/slides/slide2.xml" Id="R3c428ec994644552" /><Relationship Type="http://schemas.openxmlformats.org/officeDocument/2006/relationships/slide" Target="/ppt/slides/slide3.xml" Id="Rf93f0126c4bc4e18" /><Relationship Type="http://schemas.openxmlformats.org/officeDocument/2006/relationships/slide" Target="/ppt/slides/slide4.xml" Id="Raabfadca6ddf4e0e" /><Relationship Type="http://schemas.openxmlformats.org/officeDocument/2006/relationships/slide" Target="/ppt/slides/slide5.xml" Id="R191e1864c4af467c" /><Relationship Type="http://schemas.openxmlformats.org/officeDocument/2006/relationships/slide" Target="/ppt/slides/slide6.xml" Id="R939a021176cf4274" /><Relationship Type="http://schemas.openxmlformats.org/officeDocument/2006/relationships/slide" Target="/ppt/slides/slide7.xml" Id="R874d90e527e1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0e90164f0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eed0bd0d4348" /><Relationship Type="http://schemas.openxmlformats.org/officeDocument/2006/relationships/theme" Target="/ppt/slideMasters/theme/theme1.xml" Id="Ra1024852530b46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beed0bd0d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597c7dad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0aec93e5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03643e5d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cc1c6c15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e4e24ece9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dec984ad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240b19545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MOBIC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MOBIC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1 753 602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32 811 137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33 891 933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STORØDEGÅRD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Vabråten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77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980 371 530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MOBIC AS</a:t>
            </a:r>
          </a:p>
        </p:txBody>
      </p:sp>
    </p:spTree>
  </p:cSld>
  <p:clrMapOvr>
    <a:masterClrMapping xmlns:a="http://schemas.openxmlformats.org/drawingml/2006/main"/>
  </p:clrMapOvr>
</p:sld>
</file>