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5a810c46d240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b215b7448a7474b"/>
  </p:sldMasterIdLst>
  <p:sldIdLst>
    <p:sldId xmlns:r="http://schemas.openxmlformats.org/officeDocument/2006/relationships" id="256" r:id="Ra1738b5bbd8649f9"/>
    <p:sldId xmlns:r="http://schemas.openxmlformats.org/officeDocument/2006/relationships" id="257" r:id="R1a3a1e9e481a443f"/>
    <p:sldId xmlns:r="http://schemas.openxmlformats.org/officeDocument/2006/relationships" id="258" r:id="Rf2a9248b46874ac9"/>
    <p:sldId xmlns:r="http://schemas.openxmlformats.org/officeDocument/2006/relationships" id="259" r:id="Ref4aec4468364f1a"/>
    <p:sldId xmlns:r="http://schemas.openxmlformats.org/officeDocument/2006/relationships" id="260" r:id="R6b00b3c82338418f"/>
    <p:sldId xmlns:r="http://schemas.openxmlformats.org/officeDocument/2006/relationships" id="261" r:id="R53a5e50a1a344bd7"/>
    <p:sldId xmlns:r="http://schemas.openxmlformats.org/officeDocument/2006/relationships" id="262" r:id="Recb4a4b6ebea493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b215b7448a7474b" /><Relationship Type="http://schemas.openxmlformats.org/officeDocument/2006/relationships/slide" Target="/ppt/slides/slide1.xml" Id="Ra1738b5bbd8649f9" /><Relationship Type="http://schemas.openxmlformats.org/officeDocument/2006/relationships/slide" Target="/ppt/slides/slide2.xml" Id="R1a3a1e9e481a443f" /><Relationship Type="http://schemas.openxmlformats.org/officeDocument/2006/relationships/slide" Target="/ppt/slides/slide3.xml" Id="Rf2a9248b46874ac9" /><Relationship Type="http://schemas.openxmlformats.org/officeDocument/2006/relationships/slide" Target="/ppt/slides/slide4.xml" Id="Ref4aec4468364f1a" /><Relationship Type="http://schemas.openxmlformats.org/officeDocument/2006/relationships/slide" Target="/ppt/slides/slide5.xml" Id="R6b00b3c82338418f" /><Relationship Type="http://schemas.openxmlformats.org/officeDocument/2006/relationships/slide" Target="/ppt/slides/slide6.xml" Id="R53a5e50a1a344bd7" /><Relationship Type="http://schemas.openxmlformats.org/officeDocument/2006/relationships/slide" Target="/ppt/slides/slide7.xml" Id="Recb4a4b6ebea493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0d666fe87c44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a73412f22b4e0d" /><Relationship Type="http://schemas.openxmlformats.org/officeDocument/2006/relationships/theme" Target="/ppt/slideMasters/theme/theme1.xml" Id="R093446d3773841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a73412f22b4e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d2f0104fe046d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b2fb1ae8c146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12c8d8661b4b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efd2392ff94e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a099257614f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43c94aab3f4c9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c2e2d2d29748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PETIMA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PETIMA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3 397 937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1 953 870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12 901 988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35 029 019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47 256 952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PETER TIDEMAND MALLING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Malling &amp; Co Forvaltning AS, Dronning Mauds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02 80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www.mallingco.no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980 357 708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PETIMA INVEST AS</a:t>
            </a:r>
          </a:p>
        </p:txBody>
      </p:sp>
    </p:spTree>
  </p:cSld>
  <p:clrMapOvr>
    <a:masterClrMapping xmlns:a="http://schemas.openxmlformats.org/drawingml/2006/main"/>
  </p:clrMapOvr>
</p:sld>
</file>