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7c0ba6025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151795dd040ce"/>
  </p:sldMasterIdLst>
  <p:sldIdLst>
    <p:sldId xmlns:r="http://schemas.openxmlformats.org/officeDocument/2006/relationships" id="256" r:id="R293321112d9b40bb"/>
    <p:sldId xmlns:r="http://schemas.openxmlformats.org/officeDocument/2006/relationships" id="257" r:id="R530a8d9f8aac4ef7"/>
    <p:sldId xmlns:r="http://schemas.openxmlformats.org/officeDocument/2006/relationships" id="258" r:id="Reabba73f60b745ad"/>
    <p:sldId xmlns:r="http://schemas.openxmlformats.org/officeDocument/2006/relationships" id="259" r:id="R1df8f1bc50834648"/>
    <p:sldId xmlns:r="http://schemas.openxmlformats.org/officeDocument/2006/relationships" id="260" r:id="R32dc7db79cc24dee"/>
    <p:sldId xmlns:r="http://schemas.openxmlformats.org/officeDocument/2006/relationships" id="261" r:id="Ree6264295d284ef2"/>
    <p:sldId xmlns:r="http://schemas.openxmlformats.org/officeDocument/2006/relationships" id="262" r:id="Rb4dc03701e55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151795dd040ce" /><Relationship Type="http://schemas.openxmlformats.org/officeDocument/2006/relationships/slide" Target="/ppt/slides/slide1.xml" Id="R293321112d9b40bb" /><Relationship Type="http://schemas.openxmlformats.org/officeDocument/2006/relationships/slide" Target="/ppt/slides/slide2.xml" Id="R530a8d9f8aac4ef7" /><Relationship Type="http://schemas.openxmlformats.org/officeDocument/2006/relationships/slide" Target="/ppt/slides/slide3.xml" Id="Reabba73f60b745ad" /><Relationship Type="http://schemas.openxmlformats.org/officeDocument/2006/relationships/slide" Target="/ppt/slides/slide4.xml" Id="R1df8f1bc50834648" /><Relationship Type="http://schemas.openxmlformats.org/officeDocument/2006/relationships/slide" Target="/ppt/slides/slide5.xml" Id="R32dc7db79cc24dee" /><Relationship Type="http://schemas.openxmlformats.org/officeDocument/2006/relationships/slide" Target="/ppt/slides/slide6.xml" Id="Ree6264295d284ef2" /><Relationship Type="http://schemas.openxmlformats.org/officeDocument/2006/relationships/slide" Target="/ppt/slides/slide7.xml" Id="Rb4dc03701e55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930345a52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2b461f0244fc0" /><Relationship Type="http://schemas.openxmlformats.org/officeDocument/2006/relationships/theme" Target="/ppt/slideMasters/theme/theme1.xml" Id="R1bf340fd764a41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2b461f024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a1b22ff6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74e2ea07b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071baa337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b938defd0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219f33b76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abd296420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5aeaec47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