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ac92e7df2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e5690df85d40a3"/>
  </p:sldMasterIdLst>
  <p:sldIdLst>
    <p:sldId xmlns:r="http://schemas.openxmlformats.org/officeDocument/2006/relationships" id="256" r:id="R44e11b2d83b04de0"/>
    <p:sldId xmlns:r="http://schemas.openxmlformats.org/officeDocument/2006/relationships" id="257" r:id="Re47bedbc8d39495a"/>
    <p:sldId xmlns:r="http://schemas.openxmlformats.org/officeDocument/2006/relationships" id="258" r:id="Rc511d72f9dfd45f2"/>
    <p:sldId xmlns:r="http://schemas.openxmlformats.org/officeDocument/2006/relationships" id="259" r:id="Rc15fe75ba087470c"/>
    <p:sldId xmlns:r="http://schemas.openxmlformats.org/officeDocument/2006/relationships" id="260" r:id="R051ac804dec0440f"/>
    <p:sldId xmlns:r="http://schemas.openxmlformats.org/officeDocument/2006/relationships" id="261" r:id="Rffc71c8e91b34178"/>
    <p:sldId xmlns:r="http://schemas.openxmlformats.org/officeDocument/2006/relationships" id="262" r:id="Re1e38aa697a7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5690df85d40a3" /><Relationship Type="http://schemas.openxmlformats.org/officeDocument/2006/relationships/slide" Target="/ppt/slides/slide1.xml" Id="R44e11b2d83b04de0" /><Relationship Type="http://schemas.openxmlformats.org/officeDocument/2006/relationships/slide" Target="/ppt/slides/slide2.xml" Id="Re47bedbc8d39495a" /><Relationship Type="http://schemas.openxmlformats.org/officeDocument/2006/relationships/slide" Target="/ppt/slides/slide3.xml" Id="Rc511d72f9dfd45f2" /><Relationship Type="http://schemas.openxmlformats.org/officeDocument/2006/relationships/slide" Target="/ppt/slides/slide4.xml" Id="Rc15fe75ba087470c" /><Relationship Type="http://schemas.openxmlformats.org/officeDocument/2006/relationships/slide" Target="/ppt/slides/slide5.xml" Id="R051ac804dec0440f" /><Relationship Type="http://schemas.openxmlformats.org/officeDocument/2006/relationships/slide" Target="/ppt/slides/slide6.xml" Id="Rffc71c8e91b34178" /><Relationship Type="http://schemas.openxmlformats.org/officeDocument/2006/relationships/slide" Target="/ppt/slides/slide7.xml" Id="Re1e38aa697a7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e5ff3bd29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dfb260c014a9f" /><Relationship Type="http://schemas.openxmlformats.org/officeDocument/2006/relationships/theme" Target="/ppt/slideMasters/theme/theme1.xml" Id="R8d30cc87a8d5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dfb260c01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930e1f966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c5b15b411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8581fd4d6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15a1a2e64c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29c37d1f142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b4c733fea4d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1a62a8e8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TOLLERSRUD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TOLLERSRUD AS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10 994 012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6 420 013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TOLLERSRUD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HØYEN TOLLERSRUD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Åbuveien 186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31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980 281 051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