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b94e0b865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c8e32b8d6488b"/>
  </p:sldMasterIdLst>
  <p:sldIdLst>
    <p:sldId xmlns:r="http://schemas.openxmlformats.org/officeDocument/2006/relationships" id="256" r:id="R242cf7d167e24e8e"/>
    <p:sldId xmlns:r="http://schemas.openxmlformats.org/officeDocument/2006/relationships" id="257" r:id="R2a89696fdde241bf"/>
    <p:sldId xmlns:r="http://schemas.openxmlformats.org/officeDocument/2006/relationships" id="258" r:id="Ra2e80d69afed400f"/>
    <p:sldId xmlns:r="http://schemas.openxmlformats.org/officeDocument/2006/relationships" id="259" r:id="R4cc456eefffe4eea"/>
    <p:sldId xmlns:r="http://schemas.openxmlformats.org/officeDocument/2006/relationships" id="260" r:id="R6e7671fcdaec4771"/>
    <p:sldId xmlns:r="http://schemas.openxmlformats.org/officeDocument/2006/relationships" id="261" r:id="R906aad4e816445b3"/>
    <p:sldId xmlns:r="http://schemas.openxmlformats.org/officeDocument/2006/relationships" id="262" r:id="Rbb8e9780d277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c8e32b8d6488b" /><Relationship Type="http://schemas.openxmlformats.org/officeDocument/2006/relationships/slide" Target="/ppt/slides/slide1.xml" Id="R242cf7d167e24e8e" /><Relationship Type="http://schemas.openxmlformats.org/officeDocument/2006/relationships/slide" Target="/ppt/slides/slide2.xml" Id="R2a89696fdde241bf" /><Relationship Type="http://schemas.openxmlformats.org/officeDocument/2006/relationships/slide" Target="/ppt/slides/slide3.xml" Id="Ra2e80d69afed400f" /><Relationship Type="http://schemas.openxmlformats.org/officeDocument/2006/relationships/slide" Target="/ppt/slides/slide4.xml" Id="R4cc456eefffe4eea" /><Relationship Type="http://schemas.openxmlformats.org/officeDocument/2006/relationships/slide" Target="/ppt/slides/slide5.xml" Id="R6e7671fcdaec4771" /><Relationship Type="http://schemas.openxmlformats.org/officeDocument/2006/relationships/slide" Target="/ppt/slides/slide6.xml" Id="R906aad4e816445b3" /><Relationship Type="http://schemas.openxmlformats.org/officeDocument/2006/relationships/slide" Target="/ppt/slides/slide7.xml" Id="Rbb8e9780d277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8f4b281af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6dd8ce88410e" /><Relationship Type="http://schemas.openxmlformats.org/officeDocument/2006/relationships/theme" Target="/ppt/slideMasters/theme/theme1.xml" Id="R082f6b90bb88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e6dd8ce88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e226e10cb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95beec6f6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0b42bd60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f6bfcf578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17dd2eaa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09e994b8f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825ebf7e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3 373 901 000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GAASEIDE SJUR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TORGEIR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EIVIND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FURHOLM ROGER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