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2f7fe3aa3b43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16898283f341fb"/>
  </p:sldMasterIdLst>
  <p:sldIdLst>
    <p:sldId xmlns:r="http://schemas.openxmlformats.org/officeDocument/2006/relationships" id="256" r:id="Rcf34d58c47e444bd"/>
    <p:sldId xmlns:r="http://schemas.openxmlformats.org/officeDocument/2006/relationships" id="257" r:id="R06a0979cd0d6470c"/>
    <p:sldId xmlns:r="http://schemas.openxmlformats.org/officeDocument/2006/relationships" id="258" r:id="R5ec4737e66364599"/>
    <p:sldId xmlns:r="http://schemas.openxmlformats.org/officeDocument/2006/relationships" id="259" r:id="R788afdad44a249c9"/>
    <p:sldId xmlns:r="http://schemas.openxmlformats.org/officeDocument/2006/relationships" id="260" r:id="R0b2780e426f94e21"/>
    <p:sldId xmlns:r="http://schemas.openxmlformats.org/officeDocument/2006/relationships" id="261" r:id="Rfbb35ec886f54dd6"/>
    <p:sldId xmlns:r="http://schemas.openxmlformats.org/officeDocument/2006/relationships" id="262" r:id="R70f60586af6a4e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16898283f341fb" /><Relationship Type="http://schemas.openxmlformats.org/officeDocument/2006/relationships/slide" Target="/ppt/slides/slide1.xml" Id="Rcf34d58c47e444bd" /><Relationship Type="http://schemas.openxmlformats.org/officeDocument/2006/relationships/slide" Target="/ppt/slides/slide2.xml" Id="R06a0979cd0d6470c" /><Relationship Type="http://schemas.openxmlformats.org/officeDocument/2006/relationships/slide" Target="/ppt/slides/slide3.xml" Id="R5ec4737e66364599" /><Relationship Type="http://schemas.openxmlformats.org/officeDocument/2006/relationships/slide" Target="/ppt/slides/slide4.xml" Id="R788afdad44a249c9" /><Relationship Type="http://schemas.openxmlformats.org/officeDocument/2006/relationships/slide" Target="/ppt/slides/slide5.xml" Id="R0b2780e426f94e21" /><Relationship Type="http://schemas.openxmlformats.org/officeDocument/2006/relationships/slide" Target="/ppt/slides/slide6.xml" Id="Rfbb35ec886f54dd6" /><Relationship Type="http://schemas.openxmlformats.org/officeDocument/2006/relationships/slide" Target="/ppt/slides/slide7.xml" Id="R70f60586af6a4e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950f447ba47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9f03c05af4212" /><Relationship Type="http://schemas.openxmlformats.org/officeDocument/2006/relationships/theme" Target="/ppt/slideMasters/theme/theme1.xml" Id="R8f716aa9170f49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a9f03c05af42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f14bfbb564c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a641e99e54c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d667097aa43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d1a01d43f48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e8831930546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5d6b02a5642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68ff257e240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ATEMPO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ATEMPO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ATEMPO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ATEMPO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ATEMPO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ATEMPO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5 958 750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2 356 899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2 895 275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17 233 380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18 973 117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ATEMPO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EDVARD ANTONSEN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ATEMPO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Voksenkollveien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980 180 840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ATEMPO AS</a:t>
            </a:r>
          </a:p>
        </p:txBody>
      </p:sp>
    </p:spTree>
  </p:cSld>
  <p:clrMapOvr>
    <a:masterClrMapping xmlns:a="http://schemas.openxmlformats.org/drawingml/2006/main"/>
  </p:clrMapOvr>
</p:sld>
</file>