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5db2988e7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c557e4dbb4c63"/>
  </p:sldMasterIdLst>
  <p:sldIdLst>
    <p:sldId xmlns:r="http://schemas.openxmlformats.org/officeDocument/2006/relationships" id="256" r:id="Rc99fbd6315db4c52"/>
    <p:sldId xmlns:r="http://schemas.openxmlformats.org/officeDocument/2006/relationships" id="257" r:id="R46f997ecc7924603"/>
    <p:sldId xmlns:r="http://schemas.openxmlformats.org/officeDocument/2006/relationships" id="258" r:id="R85162ce6344545b5"/>
    <p:sldId xmlns:r="http://schemas.openxmlformats.org/officeDocument/2006/relationships" id="259" r:id="R58ece89e50014ee9"/>
    <p:sldId xmlns:r="http://schemas.openxmlformats.org/officeDocument/2006/relationships" id="260" r:id="R238f8e2cb6be4ac7"/>
    <p:sldId xmlns:r="http://schemas.openxmlformats.org/officeDocument/2006/relationships" id="261" r:id="Rc86696441c6a43ae"/>
    <p:sldId xmlns:r="http://schemas.openxmlformats.org/officeDocument/2006/relationships" id="262" r:id="Rddc96bd1a730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c557e4dbb4c63" /><Relationship Type="http://schemas.openxmlformats.org/officeDocument/2006/relationships/slide" Target="/ppt/slides/slide1.xml" Id="Rc99fbd6315db4c52" /><Relationship Type="http://schemas.openxmlformats.org/officeDocument/2006/relationships/slide" Target="/ppt/slides/slide2.xml" Id="R46f997ecc7924603" /><Relationship Type="http://schemas.openxmlformats.org/officeDocument/2006/relationships/slide" Target="/ppt/slides/slide3.xml" Id="R85162ce6344545b5" /><Relationship Type="http://schemas.openxmlformats.org/officeDocument/2006/relationships/slide" Target="/ppt/slides/slide4.xml" Id="R58ece89e50014ee9" /><Relationship Type="http://schemas.openxmlformats.org/officeDocument/2006/relationships/slide" Target="/ppt/slides/slide5.xml" Id="R238f8e2cb6be4ac7" /><Relationship Type="http://schemas.openxmlformats.org/officeDocument/2006/relationships/slide" Target="/ppt/slides/slide6.xml" Id="Rc86696441c6a43ae" /><Relationship Type="http://schemas.openxmlformats.org/officeDocument/2006/relationships/slide" Target="/ppt/slides/slide7.xml" Id="Rddc96bd1a730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e1fa4320e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ad3b23ab468e" /><Relationship Type="http://schemas.openxmlformats.org/officeDocument/2006/relationships/theme" Target="/ppt/slideMasters/theme/theme1.xml" Id="R69e095804ac2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5ad3b23ab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24679a3f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7671d2b9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adf7390d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629f1cf3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394463faf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c196a7ee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8fec61ec0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8 422 449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