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a551a1421b41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3f62cf4e8a4486"/>
  </p:sldMasterIdLst>
  <p:sldIdLst>
    <p:sldId xmlns:r="http://schemas.openxmlformats.org/officeDocument/2006/relationships" id="256" r:id="R68ff7703ad89449a"/>
    <p:sldId xmlns:r="http://schemas.openxmlformats.org/officeDocument/2006/relationships" id="257" r:id="R02c73032559040b6"/>
    <p:sldId xmlns:r="http://schemas.openxmlformats.org/officeDocument/2006/relationships" id="258" r:id="Rbff190b8f56d4267"/>
    <p:sldId xmlns:r="http://schemas.openxmlformats.org/officeDocument/2006/relationships" id="259" r:id="R77035fe40395437c"/>
    <p:sldId xmlns:r="http://schemas.openxmlformats.org/officeDocument/2006/relationships" id="260" r:id="R7b22bc6ba71c40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3f62cf4e8a4486" /><Relationship Type="http://schemas.openxmlformats.org/officeDocument/2006/relationships/slide" Target="/ppt/slides/slide1.xml" Id="R68ff7703ad89449a" /><Relationship Type="http://schemas.openxmlformats.org/officeDocument/2006/relationships/slide" Target="/ppt/slides/slide2.xml" Id="R02c73032559040b6" /><Relationship Type="http://schemas.openxmlformats.org/officeDocument/2006/relationships/slide" Target="/ppt/slides/slide3.xml" Id="Rbff190b8f56d4267" /><Relationship Type="http://schemas.openxmlformats.org/officeDocument/2006/relationships/slide" Target="/ppt/slides/slide4.xml" Id="R77035fe40395437c" /><Relationship Type="http://schemas.openxmlformats.org/officeDocument/2006/relationships/slide" Target="/ppt/slides/slide5.xml" Id="R7b22bc6ba71c40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af3fa2e98d4f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f161d090f4a62" /><Relationship Type="http://schemas.openxmlformats.org/officeDocument/2006/relationships/theme" Target="/ppt/slideMasters/theme/theme1.xml" Id="R52c31f7ce5b444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7f161d090f4a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4e62dc24241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0c094f93a48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c5cdc1be542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f3a98fae6441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9f69f197349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ELVIA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ELVIA PENSJONSKASSE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Vangsvegen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12 32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bent.marius.undlien@hafslund.no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980 156 621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