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9706f6909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7c01af9ec457d"/>
  </p:sldMasterIdLst>
  <p:sldIdLst>
    <p:sldId xmlns:r="http://schemas.openxmlformats.org/officeDocument/2006/relationships" id="256" r:id="R5a01d7bafc1441b2"/>
    <p:sldId xmlns:r="http://schemas.openxmlformats.org/officeDocument/2006/relationships" id="257" r:id="R8c1b225cf91f4012"/>
    <p:sldId xmlns:r="http://schemas.openxmlformats.org/officeDocument/2006/relationships" id="258" r:id="R886f46107ab040b9"/>
    <p:sldId xmlns:r="http://schemas.openxmlformats.org/officeDocument/2006/relationships" id="259" r:id="Rd9958364e2b64758"/>
    <p:sldId xmlns:r="http://schemas.openxmlformats.org/officeDocument/2006/relationships" id="260" r:id="R04f2d147957644c4"/>
    <p:sldId xmlns:r="http://schemas.openxmlformats.org/officeDocument/2006/relationships" id="261" r:id="Rfba6621e7609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7c01af9ec457d" /><Relationship Type="http://schemas.openxmlformats.org/officeDocument/2006/relationships/slide" Target="/ppt/slides/slide1.xml" Id="R5a01d7bafc1441b2" /><Relationship Type="http://schemas.openxmlformats.org/officeDocument/2006/relationships/slide" Target="/ppt/slides/slide2.xml" Id="R8c1b225cf91f4012" /><Relationship Type="http://schemas.openxmlformats.org/officeDocument/2006/relationships/slide" Target="/ppt/slides/slide3.xml" Id="R886f46107ab040b9" /><Relationship Type="http://schemas.openxmlformats.org/officeDocument/2006/relationships/slide" Target="/ppt/slides/slide4.xml" Id="Rd9958364e2b64758" /><Relationship Type="http://schemas.openxmlformats.org/officeDocument/2006/relationships/slide" Target="/ppt/slides/slide5.xml" Id="R04f2d147957644c4" /><Relationship Type="http://schemas.openxmlformats.org/officeDocument/2006/relationships/slide" Target="/ppt/slides/slide6.xml" Id="Rfba6621e7609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ca15fc23e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21028b0a5489e" /><Relationship Type="http://schemas.openxmlformats.org/officeDocument/2006/relationships/theme" Target="/ppt/slideMasters/theme/theme1.xml" Id="Rc733493d6b64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21028b0a5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20def944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c9e027d59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1e754d0a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07d50d224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ff600578e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a895e6bbd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