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357f90b9d3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4482ac3f4d472c"/>
  </p:sldMasterIdLst>
  <p:sldIdLst>
    <p:sldId xmlns:r="http://schemas.openxmlformats.org/officeDocument/2006/relationships" id="256" r:id="R9189d8f32d2540e1"/>
    <p:sldId xmlns:r="http://schemas.openxmlformats.org/officeDocument/2006/relationships" id="257" r:id="R15299d1efb824984"/>
    <p:sldId xmlns:r="http://schemas.openxmlformats.org/officeDocument/2006/relationships" id="258" r:id="R3fb487d05ef44431"/>
    <p:sldId xmlns:r="http://schemas.openxmlformats.org/officeDocument/2006/relationships" id="259" r:id="R861a839054e84364"/>
    <p:sldId xmlns:r="http://schemas.openxmlformats.org/officeDocument/2006/relationships" id="260" r:id="Rc443daf94c464d7c"/>
    <p:sldId xmlns:r="http://schemas.openxmlformats.org/officeDocument/2006/relationships" id="261" r:id="R5663785b17d84e5b"/>
    <p:sldId xmlns:r="http://schemas.openxmlformats.org/officeDocument/2006/relationships" id="262" r:id="Rdf6d1cbd4537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482ac3f4d472c" /><Relationship Type="http://schemas.openxmlformats.org/officeDocument/2006/relationships/slide" Target="/ppt/slides/slide1.xml" Id="R9189d8f32d2540e1" /><Relationship Type="http://schemas.openxmlformats.org/officeDocument/2006/relationships/slide" Target="/ppt/slides/slide2.xml" Id="R15299d1efb824984" /><Relationship Type="http://schemas.openxmlformats.org/officeDocument/2006/relationships/slide" Target="/ppt/slides/slide3.xml" Id="R3fb487d05ef44431" /><Relationship Type="http://schemas.openxmlformats.org/officeDocument/2006/relationships/slide" Target="/ppt/slides/slide4.xml" Id="R861a839054e84364" /><Relationship Type="http://schemas.openxmlformats.org/officeDocument/2006/relationships/slide" Target="/ppt/slides/slide5.xml" Id="Rc443daf94c464d7c" /><Relationship Type="http://schemas.openxmlformats.org/officeDocument/2006/relationships/slide" Target="/ppt/slides/slide6.xml" Id="R5663785b17d84e5b" /><Relationship Type="http://schemas.openxmlformats.org/officeDocument/2006/relationships/slide" Target="/ppt/slides/slide7.xml" Id="Rdf6d1cbd4537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cd6ffa4e8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b848ef22a4665" /><Relationship Type="http://schemas.openxmlformats.org/officeDocument/2006/relationships/theme" Target="/ppt/slideMasters/theme/theme1.xml" Id="Rc2909c2da06741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fb848ef22a46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817901b94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7dd7619224f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9bf94e81d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75eee424541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166cc6d9d49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213e84d7040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4fd7f99d542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ABRIR ØKONOMISTYRING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ABRIR ØKONOMISTYRING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593 604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2 263 152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2 281 748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JULIUS OSKAR WENGSTRØM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Wengstrøm, Linnerudveien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13 49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henry@styreplan.no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www.styreplan.no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980 144 569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