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65d2dd4a9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2722822ad34985"/>
  </p:sldMasterIdLst>
  <p:sldIdLst>
    <p:sldId xmlns:r="http://schemas.openxmlformats.org/officeDocument/2006/relationships" id="256" r:id="Ra2a5aad68b2747b0"/>
    <p:sldId xmlns:r="http://schemas.openxmlformats.org/officeDocument/2006/relationships" id="257" r:id="Ra79417b6acb34ad1"/>
    <p:sldId xmlns:r="http://schemas.openxmlformats.org/officeDocument/2006/relationships" id="258" r:id="Ra4d8d099a34e480e"/>
    <p:sldId xmlns:r="http://schemas.openxmlformats.org/officeDocument/2006/relationships" id="259" r:id="Re62acff920d845d0"/>
    <p:sldId xmlns:r="http://schemas.openxmlformats.org/officeDocument/2006/relationships" id="260" r:id="Ra879b7db885543a9"/>
    <p:sldId xmlns:r="http://schemas.openxmlformats.org/officeDocument/2006/relationships" id="261" r:id="Rb34205f112bf4d49"/>
    <p:sldId xmlns:r="http://schemas.openxmlformats.org/officeDocument/2006/relationships" id="262" r:id="R6a480486b707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722822ad34985" /><Relationship Type="http://schemas.openxmlformats.org/officeDocument/2006/relationships/slide" Target="/ppt/slides/slide1.xml" Id="Ra2a5aad68b2747b0" /><Relationship Type="http://schemas.openxmlformats.org/officeDocument/2006/relationships/slide" Target="/ppt/slides/slide2.xml" Id="Ra79417b6acb34ad1" /><Relationship Type="http://schemas.openxmlformats.org/officeDocument/2006/relationships/slide" Target="/ppt/slides/slide3.xml" Id="Ra4d8d099a34e480e" /><Relationship Type="http://schemas.openxmlformats.org/officeDocument/2006/relationships/slide" Target="/ppt/slides/slide4.xml" Id="Re62acff920d845d0" /><Relationship Type="http://schemas.openxmlformats.org/officeDocument/2006/relationships/slide" Target="/ppt/slides/slide5.xml" Id="Ra879b7db885543a9" /><Relationship Type="http://schemas.openxmlformats.org/officeDocument/2006/relationships/slide" Target="/ppt/slides/slide6.xml" Id="Rb34205f112bf4d49" /><Relationship Type="http://schemas.openxmlformats.org/officeDocument/2006/relationships/slide" Target="/ppt/slides/slide7.xml" Id="R6a480486b707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4bb2bbae3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5739af7344a8c" /><Relationship Type="http://schemas.openxmlformats.org/officeDocument/2006/relationships/theme" Target="/ppt/slideMasters/theme/theme1.xml" Id="R772baa1b6cc4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5739af7344a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3523135b448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2c449df2d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769b1590145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b2b10833241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2b79bc533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8fbade6954e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20007d3dc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BRYNJAR GEIR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GEIR INNOVATION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−2 560 061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4 077 839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Kastanjeveien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