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1b7f25b53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22395b3a6c467d"/>
  </p:sldMasterIdLst>
  <p:sldIdLst>
    <p:sldId xmlns:r="http://schemas.openxmlformats.org/officeDocument/2006/relationships" id="256" r:id="R329ce8a093d04699"/>
    <p:sldId xmlns:r="http://schemas.openxmlformats.org/officeDocument/2006/relationships" id="257" r:id="R27a8c87b6e8e4ab9"/>
    <p:sldId xmlns:r="http://schemas.openxmlformats.org/officeDocument/2006/relationships" id="258" r:id="R6fae19c43c3e4c94"/>
    <p:sldId xmlns:r="http://schemas.openxmlformats.org/officeDocument/2006/relationships" id="259" r:id="Rfa042dc25e6d4453"/>
    <p:sldId xmlns:r="http://schemas.openxmlformats.org/officeDocument/2006/relationships" id="260" r:id="R8c46f0ef889b4164"/>
    <p:sldId xmlns:r="http://schemas.openxmlformats.org/officeDocument/2006/relationships" id="261" r:id="R52ea9c9cc7d347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2395b3a6c467d" /><Relationship Type="http://schemas.openxmlformats.org/officeDocument/2006/relationships/slide" Target="/ppt/slides/slide1.xml" Id="R329ce8a093d04699" /><Relationship Type="http://schemas.openxmlformats.org/officeDocument/2006/relationships/slide" Target="/ppt/slides/slide2.xml" Id="R27a8c87b6e8e4ab9" /><Relationship Type="http://schemas.openxmlformats.org/officeDocument/2006/relationships/slide" Target="/ppt/slides/slide3.xml" Id="R6fae19c43c3e4c94" /><Relationship Type="http://schemas.openxmlformats.org/officeDocument/2006/relationships/slide" Target="/ppt/slides/slide4.xml" Id="Rfa042dc25e6d4453" /><Relationship Type="http://schemas.openxmlformats.org/officeDocument/2006/relationships/slide" Target="/ppt/slides/slide5.xml" Id="R8c46f0ef889b4164" /><Relationship Type="http://schemas.openxmlformats.org/officeDocument/2006/relationships/slide" Target="/ppt/slides/slide6.xml" Id="R52ea9c9cc7d347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f811d420a48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0ab30a94a4df7" /><Relationship Type="http://schemas.openxmlformats.org/officeDocument/2006/relationships/theme" Target="/ppt/slideMasters/theme/theme1.xml" Id="R5c970427f240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0ab30a94a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6b8cd1d80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e245df033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d294b37d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ebec62e45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59d9709fa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78321b262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JOHANNESSENS FOND TIL INNKJØP AV BILDENDE KUNST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JOHANNESSENS FOND TIL INNKJØP AV BILDENDE KUNST STI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9 002 540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9 302 540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Haugesund Billedgalleri, Erling Skjalgssons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21 75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JOHANNESSENS FOND TIL INNKJØP AV BILDENDE KUNST STI</a:t>
            </a:r>
          </a:p>
        </p:txBody>
      </p:sp>
    </p:spTree>
  </p:cSld>
  <p:clrMapOvr>
    <a:masterClrMapping xmlns:a="http://schemas.openxmlformats.org/drawingml/2006/main"/>
  </p:clrMapOvr>
</p:sld>
</file>