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4f70910a6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99e23d24541a3"/>
  </p:sldMasterIdLst>
  <p:sldIdLst>
    <p:sldId xmlns:r="http://schemas.openxmlformats.org/officeDocument/2006/relationships" id="256" r:id="R8ceed760fedf4d21"/>
    <p:sldId xmlns:r="http://schemas.openxmlformats.org/officeDocument/2006/relationships" id="257" r:id="Rd7d05e22d52b4845"/>
    <p:sldId xmlns:r="http://schemas.openxmlformats.org/officeDocument/2006/relationships" id="258" r:id="Rbb86f240944e44a7"/>
    <p:sldId xmlns:r="http://schemas.openxmlformats.org/officeDocument/2006/relationships" id="259" r:id="Rd50bf5cc8c104cdd"/>
    <p:sldId xmlns:r="http://schemas.openxmlformats.org/officeDocument/2006/relationships" id="260" r:id="Re8e6c62965be4a97"/>
    <p:sldId xmlns:r="http://schemas.openxmlformats.org/officeDocument/2006/relationships" id="261" r:id="R803b2f5285e24478"/>
    <p:sldId xmlns:r="http://schemas.openxmlformats.org/officeDocument/2006/relationships" id="262" r:id="R6729815a3ae3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99e23d24541a3" /><Relationship Type="http://schemas.openxmlformats.org/officeDocument/2006/relationships/slide" Target="/ppt/slides/slide1.xml" Id="R8ceed760fedf4d21" /><Relationship Type="http://schemas.openxmlformats.org/officeDocument/2006/relationships/slide" Target="/ppt/slides/slide2.xml" Id="Rd7d05e22d52b4845" /><Relationship Type="http://schemas.openxmlformats.org/officeDocument/2006/relationships/slide" Target="/ppt/slides/slide3.xml" Id="Rbb86f240944e44a7" /><Relationship Type="http://schemas.openxmlformats.org/officeDocument/2006/relationships/slide" Target="/ppt/slides/slide4.xml" Id="Rd50bf5cc8c104cdd" /><Relationship Type="http://schemas.openxmlformats.org/officeDocument/2006/relationships/slide" Target="/ppt/slides/slide5.xml" Id="Re8e6c62965be4a97" /><Relationship Type="http://schemas.openxmlformats.org/officeDocument/2006/relationships/slide" Target="/ppt/slides/slide6.xml" Id="R803b2f5285e24478" /><Relationship Type="http://schemas.openxmlformats.org/officeDocument/2006/relationships/slide" Target="/ppt/slides/slide7.xml" Id="R6729815a3ae3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b3cb804b2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f82b4b7634331" /><Relationship Type="http://schemas.openxmlformats.org/officeDocument/2006/relationships/theme" Target="/ppt/slideMasters/theme/theme1.xml" Id="R4800678c8fe9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f82b4b763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6c6a7aed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4c8dacba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491685a9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954fa367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e3311c90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756668c4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3b4a31c45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MENTOR MEDIER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MENTOR MEDIER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29 660 860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24 858 909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194 626 604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462 407 478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PINGST FÖRVALTNING AB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VÅRT LANDS BLADMISJON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KISTEFOS-MUSEETS DRIFTSFOND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www.mentormedier.no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980 111 741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