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82b37af7b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f747c90df4317"/>
  </p:sldMasterIdLst>
  <p:sldIdLst>
    <p:sldId xmlns:r="http://schemas.openxmlformats.org/officeDocument/2006/relationships" id="256" r:id="Red46a54d5a9542fc"/>
    <p:sldId xmlns:r="http://schemas.openxmlformats.org/officeDocument/2006/relationships" id="257" r:id="Rce069e1edcee4049"/>
    <p:sldId xmlns:r="http://schemas.openxmlformats.org/officeDocument/2006/relationships" id="258" r:id="Rd97786830991412f"/>
    <p:sldId xmlns:r="http://schemas.openxmlformats.org/officeDocument/2006/relationships" id="259" r:id="R0d369f3eaedf4356"/>
    <p:sldId xmlns:r="http://schemas.openxmlformats.org/officeDocument/2006/relationships" id="260" r:id="R845423a083a84987"/>
    <p:sldId xmlns:r="http://schemas.openxmlformats.org/officeDocument/2006/relationships" id="261" r:id="R51396f373a7b4e62"/>
    <p:sldId xmlns:r="http://schemas.openxmlformats.org/officeDocument/2006/relationships" id="262" r:id="Reb22b6603765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f747c90df4317" /><Relationship Type="http://schemas.openxmlformats.org/officeDocument/2006/relationships/slide" Target="/ppt/slides/slide1.xml" Id="Red46a54d5a9542fc" /><Relationship Type="http://schemas.openxmlformats.org/officeDocument/2006/relationships/slide" Target="/ppt/slides/slide2.xml" Id="Rce069e1edcee4049" /><Relationship Type="http://schemas.openxmlformats.org/officeDocument/2006/relationships/slide" Target="/ppt/slides/slide3.xml" Id="Rd97786830991412f" /><Relationship Type="http://schemas.openxmlformats.org/officeDocument/2006/relationships/slide" Target="/ppt/slides/slide4.xml" Id="R0d369f3eaedf4356" /><Relationship Type="http://schemas.openxmlformats.org/officeDocument/2006/relationships/slide" Target="/ppt/slides/slide5.xml" Id="R845423a083a84987" /><Relationship Type="http://schemas.openxmlformats.org/officeDocument/2006/relationships/slide" Target="/ppt/slides/slide6.xml" Id="R51396f373a7b4e62" /><Relationship Type="http://schemas.openxmlformats.org/officeDocument/2006/relationships/slide" Target="/ppt/slides/slide7.xml" Id="Reb22b6603765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70f7ae3e0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76c49c0c4a3a" /><Relationship Type="http://schemas.openxmlformats.org/officeDocument/2006/relationships/theme" Target="/ppt/slideMasters/theme/theme1.xml" Id="R3f6690dc71fb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676c49c0c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b3b3b1c1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c4fdc210a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4901c7b8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0671b12e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c80c95080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608ecd34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4106e558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